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7" r:id="rId3"/>
    <p:sldId id="258" r:id="rId4"/>
    <p:sldId id="323" r:id="rId5"/>
    <p:sldId id="357" r:id="rId6"/>
    <p:sldId id="324" r:id="rId7"/>
    <p:sldId id="349" r:id="rId8"/>
    <p:sldId id="325" r:id="rId9"/>
    <p:sldId id="358" r:id="rId10"/>
    <p:sldId id="326" r:id="rId11"/>
    <p:sldId id="327" r:id="rId12"/>
    <p:sldId id="328" r:id="rId13"/>
    <p:sldId id="329" r:id="rId14"/>
    <p:sldId id="332" r:id="rId15"/>
    <p:sldId id="333" r:id="rId16"/>
    <p:sldId id="334" r:id="rId17"/>
    <p:sldId id="359" r:id="rId18"/>
    <p:sldId id="335" r:id="rId19"/>
    <p:sldId id="337" r:id="rId20"/>
    <p:sldId id="360" r:id="rId21"/>
    <p:sldId id="338" r:id="rId22"/>
    <p:sldId id="340" r:id="rId23"/>
    <p:sldId id="355" r:id="rId24"/>
    <p:sldId id="361" r:id="rId25"/>
    <p:sldId id="356" r:id="rId26"/>
    <p:sldId id="341" r:id="rId27"/>
    <p:sldId id="342"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59" d="100"/>
          <a:sy n="59" d="100"/>
        </p:scale>
        <p:origin x="62" y="39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DDA30E-F432-4735-9868-15337BE8D6C1}" type="datetimeFigureOut">
              <a:rPr lang="en-US" smtClean="0"/>
              <a:t>5/10/2018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65AE4E-3696-45D6-A213-6C20304A3660}" type="slidenum">
              <a:rPr lang="en-US" smtClean="0"/>
              <a:t>‹#›</a:t>
            </a:fld>
            <a:endParaRPr lang="en-US"/>
          </a:p>
        </p:txBody>
      </p:sp>
    </p:spTree>
    <p:extLst>
      <p:ext uri="{BB962C8B-B14F-4D97-AF65-F5344CB8AC3E}">
        <p14:creationId xmlns:p14="http://schemas.microsoft.com/office/powerpoint/2010/main" val="428751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D0991326-A242-4925-9C1A-D618A0424ED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37931725" indent="-37474525">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8124A08-3048-4699-83CE-8195918C64C2}" type="slidenum">
              <a:rPr lang="en-US" altLang="en-US" smtClean="0"/>
              <a:pPr>
                <a:spcBef>
                  <a:spcPct val="0"/>
                </a:spcBef>
              </a:pPr>
              <a:t>4</a:t>
            </a:fld>
            <a:endParaRPr lang="en-US" altLang="en-US"/>
          </a:p>
        </p:txBody>
      </p:sp>
      <p:sp>
        <p:nvSpPr>
          <p:cNvPr id="30723" name="Rectangle 2">
            <a:extLst>
              <a:ext uri="{FF2B5EF4-FFF2-40B4-BE49-F238E27FC236}">
                <a16:creationId xmlns:a16="http://schemas.microsoft.com/office/drawing/2014/main" id="{B63B8469-0379-4068-9064-E587935600F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4" name="Rectangle 3">
            <a:extLst>
              <a:ext uri="{FF2B5EF4-FFF2-40B4-BE49-F238E27FC236}">
                <a16:creationId xmlns:a16="http://schemas.microsoft.com/office/drawing/2014/main" id="{07D2EAA4-05DF-43B6-86E9-C0E9CA6DAA5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ea typeface="ＭＳ Ｐゴシック" panose="020B0600070205080204" pitchFamily="34" charset="-128"/>
            </a:endParaRPr>
          </a:p>
        </p:txBody>
      </p:sp>
    </p:spTree>
    <p:extLst>
      <p:ext uri="{BB962C8B-B14F-4D97-AF65-F5344CB8AC3E}">
        <p14:creationId xmlns:p14="http://schemas.microsoft.com/office/powerpoint/2010/main" val="15142569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a:extLst>
              <a:ext uri="{FF2B5EF4-FFF2-40B4-BE49-F238E27FC236}">
                <a16:creationId xmlns:a16="http://schemas.microsoft.com/office/drawing/2014/main" id="{62E56A6E-AFD3-43BA-84D3-48156702B77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a:extLst>
              <a:ext uri="{FF2B5EF4-FFF2-40B4-BE49-F238E27FC236}">
                <a16:creationId xmlns:a16="http://schemas.microsoft.com/office/drawing/2014/main" id="{023FF636-3A57-4640-8FF3-E0BD8320DFA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ea typeface="ＭＳ Ｐゴシック" panose="020B0600070205080204" pitchFamily="34" charset="-128"/>
              </a:rPr>
              <a:t>Early hominid tools.</a:t>
            </a:r>
          </a:p>
          <a:p>
            <a:pPr eaLnBrk="1" hangingPunct="1"/>
            <a:r>
              <a:rPr lang="en-US" altLang="en-US">
                <a:ea typeface="ＭＳ Ｐゴシック" panose="020B0600070205080204" pitchFamily="34" charset="-128"/>
              </a:rPr>
              <a:t>What is cultural adaptation, and why was it important in hominid development?</a:t>
            </a:r>
          </a:p>
        </p:txBody>
      </p:sp>
      <p:sp>
        <p:nvSpPr>
          <p:cNvPr id="32772" name="Slide Number Placeholder 3">
            <a:extLst>
              <a:ext uri="{FF2B5EF4-FFF2-40B4-BE49-F238E27FC236}">
                <a16:creationId xmlns:a16="http://schemas.microsoft.com/office/drawing/2014/main" id="{B2756245-DA28-49D7-B96A-7658A590E39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37931725" indent="-37474525">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83DCB31-6BD2-4605-9EDD-01C5FB49022A}" type="slidenum">
              <a:rPr lang="en-US" altLang="en-US" smtClean="0"/>
              <a:pPr>
                <a:spcBef>
                  <a:spcPct val="0"/>
                </a:spcBef>
              </a:pPr>
              <a:t>6</a:t>
            </a:fld>
            <a:endParaRPr lang="en-US" altLang="en-US"/>
          </a:p>
        </p:txBody>
      </p:sp>
    </p:spTree>
    <p:extLst>
      <p:ext uri="{BB962C8B-B14F-4D97-AF65-F5344CB8AC3E}">
        <p14:creationId xmlns:p14="http://schemas.microsoft.com/office/powerpoint/2010/main" val="32833007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a:extLst>
              <a:ext uri="{FF2B5EF4-FFF2-40B4-BE49-F238E27FC236}">
                <a16:creationId xmlns:a16="http://schemas.microsoft.com/office/drawing/2014/main" id="{3EA02ECF-87C8-4C65-B6C3-E8E0E4A5E68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a:extLst>
              <a:ext uri="{FF2B5EF4-FFF2-40B4-BE49-F238E27FC236}">
                <a16:creationId xmlns:a16="http://schemas.microsoft.com/office/drawing/2014/main" id="{9233FD93-251A-4AAE-B01A-F370A9F194F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ea typeface="ＭＳ Ｐゴシック" panose="020B0600070205080204" pitchFamily="34" charset="-128"/>
              </a:rPr>
              <a:t>Depiction of hominid foragers.</a:t>
            </a:r>
            <a:br>
              <a:rPr lang="en-US" altLang="en-US">
                <a:ea typeface="ＭＳ Ｐゴシック" panose="020B0600070205080204" pitchFamily="34" charset="-128"/>
              </a:rPr>
            </a:br>
            <a:r>
              <a:rPr lang="en-US" altLang="en-US">
                <a:ea typeface="ＭＳ Ｐゴシック" panose="020B0600070205080204" pitchFamily="34" charset="-128"/>
              </a:rPr>
              <a:t>Source: Visual Arts Library (London)/The Art Gallery Collection/Alamy</a:t>
            </a:r>
          </a:p>
        </p:txBody>
      </p:sp>
      <p:sp>
        <p:nvSpPr>
          <p:cNvPr id="34820" name="Slide Number Placeholder 3">
            <a:extLst>
              <a:ext uri="{FF2B5EF4-FFF2-40B4-BE49-F238E27FC236}">
                <a16:creationId xmlns:a16="http://schemas.microsoft.com/office/drawing/2014/main" id="{E29D6A93-410D-4CE8-B14D-F74C624831D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37931725" indent="-37474525">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26C6EDD-7036-47A3-8E2C-AA6BFC11717A}" type="slidenum">
              <a:rPr lang="en-US" altLang="en-US" smtClean="0"/>
              <a:pPr>
                <a:spcBef>
                  <a:spcPct val="0"/>
                </a:spcBef>
              </a:pPr>
              <a:t>7</a:t>
            </a:fld>
            <a:endParaRPr lang="en-US" altLang="en-US"/>
          </a:p>
        </p:txBody>
      </p:sp>
    </p:spTree>
    <p:extLst>
      <p:ext uri="{BB962C8B-B14F-4D97-AF65-F5344CB8AC3E}">
        <p14:creationId xmlns:p14="http://schemas.microsoft.com/office/powerpoint/2010/main" val="34028117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a:extLst>
              <a:ext uri="{FF2B5EF4-FFF2-40B4-BE49-F238E27FC236}">
                <a16:creationId xmlns:a16="http://schemas.microsoft.com/office/drawing/2014/main" id="{8445EC90-A2CF-4CFF-9CB7-B5318F2786A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37931725" indent="-37474525">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29B937A-1F51-4AFA-95BA-DB2897BEF3CA}" type="slidenum">
              <a:rPr lang="en-US" altLang="en-US" smtClean="0"/>
              <a:pPr>
                <a:spcBef>
                  <a:spcPct val="0"/>
                </a:spcBef>
              </a:pPr>
              <a:t>8</a:t>
            </a:fld>
            <a:endParaRPr lang="en-US" altLang="en-US"/>
          </a:p>
        </p:txBody>
      </p:sp>
      <p:sp>
        <p:nvSpPr>
          <p:cNvPr id="36867" name="Rectangle 2">
            <a:extLst>
              <a:ext uri="{FF2B5EF4-FFF2-40B4-BE49-F238E27FC236}">
                <a16:creationId xmlns:a16="http://schemas.microsoft.com/office/drawing/2014/main" id="{962627DC-B456-45AC-8A03-E43C3CDEF31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8" name="Rectangle 3">
            <a:extLst>
              <a:ext uri="{FF2B5EF4-FFF2-40B4-BE49-F238E27FC236}">
                <a16:creationId xmlns:a16="http://schemas.microsoft.com/office/drawing/2014/main" id="{71C1BB7F-CC61-4DA3-BC52-0A2BCA43345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ea typeface="ＭＳ Ｐゴシック" panose="020B0600070205080204" pitchFamily="34" charset="-128"/>
            </a:endParaRPr>
          </a:p>
        </p:txBody>
      </p:sp>
    </p:spTree>
    <p:extLst>
      <p:ext uri="{BB962C8B-B14F-4D97-AF65-F5344CB8AC3E}">
        <p14:creationId xmlns:p14="http://schemas.microsoft.com/office/powerpoint/2010/main" val="41976526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id="{6CD51D21-7AF6-4B99-BF52-4AC98B576EB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id="{783D254F-DE4E-4390-8DFC-6D87C1CE31B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b="1">
                <a:ea typeface="ＭＳ Ｐゴシック" panose="020B0600070205080204" pitchFamily="34" charset="-128"/>
              </a:rPr>
              <a:t>MAP 1.1 </a:t>
            </a:r>
            <a:r>
              <a:rPr lang="en-US" altLang="en-US">
                <a:ea typeface="ＭＳ Ｐゴシック" panose="020B0600070205080204" pitchFamily="34" charset="-128"/>
              </a:rPr>
              <a:t>The Great Ice Age, 2,000,000–8000 </a:t>
            </a:r>
            <a:r>
              <a:rPr lang="en-US" altLang="en-US" sz="1000">
                <a:ea typeface="ＭＳ Ｐゴシック" panose="020B0600070205080204" pitchFamily="34" charset="-128"/>
              </a:rPr>
              <a:t>B.C.E.</a:t>
            </a:r>
            <a:endParaRPr lang="en-US" altLang="en-US">
              <a:ea typeface="ＭＳ Ｐゴシック" panose="020B0600070205080204" pitchFamily="34" charset="-128"/>
            </a:endParaRPr>
          </a:p>
        </p:txBody>
      </p:sp>
      <p:sp>
        <p:nvSpPr>
          <p:cNvPr id="39940" name="Slide Number Placeholder 3">
            <a:extLst>
              <a:ext uri="{FF2B5EF4-FFF2-40B4-BE49-F238E27FC236}">
                <a16:creationId xmlns:a16="http://schemas.microsoft.com/office/drawing/2014/main" id="{B533BAA7-2AC2-4AA1-AD36-073F53E1A42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37931725" indent="-37474525">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2E492A9-24C7-4CC4-95B1-56104E553418}" type="slidenum">
              <a:rPr lang="en-US" altLang="en-US" smtClean="0"/>
              <a:pPr>
                <a:spcBef>
                  <a:spcPct val="0"/>
                </a:spcBef>
              </a:pPr>
              <a:t>10</a:t>
            </a:fld>
            <a:endParaRPr lang="en-US" altLang="en-US"/>
          </a:p>
        </p:txBody>
      </p:sp>
    </p:spTree>
    <p:extLst>
      <p:ext uri="{BB962C8B-B14F-4D97-AF65-F5344CB8AC3E}">
        <p14:creationId xmlns:p14="http://schemas.microsoft.com/office/powerpoint/2010/main" val="40676835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id="{DC4A178B-87CE-4F4D-96F2-DA92E1207B1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a:extLst>
              <a:ext uri="{FF2B5EF4-FFF2-40B4-BE49-F238E27FC236}">
                <a16:creationId xmlns:a16="http://schemas.microsoft.com/office/drawing/2014/main" id="{57E2A2A9-DD01-428F-9E63-EB33A12BDE0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b="1">
                <a:ea typeface="ＭＳ Ｐゴシック" panose="020B0600070205080204" pitchFamily="34" charset="-128"/>
              </a:rPr>
              <a:t>MAP 1.2 </a:t>
            </a:r>
            <a:r>
              <a:rPr lang="en-US" altLang="en-US">
                <a:ea typeface="ＭＳ Ｐゴシック" panose="020B0600070205080204" pitchFamily="34" charset="-128"/>
              </a:rPr>
              <a:t>Humans Inhabit the Continents, 200,000–10,000 </a:t>
            </a:r>
            <a:r>
              <a:rPr lang="en-US" altLang="en-US" sz="1000">
                <a:ea typeface="ＭＳ Ｐゴシック" panose="020B0600070205080204" pitchFamily="34" charset="-128"/>
              </a:rPr>
              <a:t>B.C.E.</a:t>
            </a:r>
            <a:endParaRPr lang="en-US" altLang="en-US">
              <a:ea typeface="ＭＳ Ｐゴシック" panose="020B0600070205080204" pitchFamily="34" charset="-128"/>
            </a:endParaRPr>
          </a:p>
        </p:txBody>
      </p:sp>
      <p:sp>
        <p:nvSpPr>
          <p:cNvPr id="41988" name="Slide Number Placeholder 3">
            <a:extLst>
              <a:ext uri="{FF2B5EF4-FFF2-40B4-BE49-F238E27FC236}">
                <a16:creationId xmlns:a16="http://schemas.microsoft.com/office/drawing/2014/main" id="{F5DBCBFC-A54E-4778-BB46-53249510092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37931725" indent="-37474525">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1DE9B6C-D577-4F09-8E39-0E34D1832460}" type="slidenum">
              <a:rPr lang="en-US" altLang="en-US" smtClean="0"/>
              <a:pPr>
                <a:spcBef>
                  <a:spcPct val="0"/>
                </a:spcBef>
              </a:pPr>
              <a:t>11</a:t>
            </a:fld>
            <a:endParaRPr lang="en-US" altLang="en-US"/>
          </a:p>
        </p:txBody>
      </p:sp>
    </p:spTree>
    <p:extLst>
      <p:ext uri="{BB962C8B-B14F-4D97-AF65-F5344CB8AC3E}">
        <p14:creationId xmlns:p14="http://schemas.microsoft.com/office/powerpoint/2010/main" val="38728147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6BEC666B-1DA0-44E9-8E9A-F45506B2C8D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37931725" indent="-37474525">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C5573C4-68FE-4F34-968B-1AF6735F6DB6}" type="slidenum">
              <a:rPr lang="en-US" altLang="en-US" smtClean="0"/>
              <a:pPr>
                <a:spcBef>
                  <a:spcPct val="0"/>
                </a:spcBef>
              </a:pPr>
              <a:t>12</a:t>
            </a:fld>
            <a:endParaRPr lang="en-US" altLang="en-US"/>
          </a:p>
        </p:txBody>
      </p:sp>
      <p:sp>
        <p:nvSpPr>
          <p:cNvPr id="44035" name="Rectangle 2">
            <a:extLst>
              <a:ext uri="{FF2B5EF4-FFF2-40B4-BE49-F238E27FC236}">
                <a16:creationId xmlns:a16="http://schemas.microsoft.com/office/drawing/2014/main" id="{3A51A880-0F86-49D4-84B8-11923555FB9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6" name="Rectangle 3">
            <a:extLst>
              <a:ext uri="{FF2B5EF4-FFF2-40B4-BE49-F238E27FC236}">
                <a16:creationId xmlns:a16="http://schemas.microsoft.com/office/drawing/2014/main" id="{385992E5-60F9-4F48-BC54-C7A5BB7D077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ea typeface="ＭＳ Ｐゴシック" panose="020B0600070205080204" pitchFamily="34" charset="-128"/>
            </a:endParaRPr>
          </a:p>
        </p:txBody>
      </p:sp>
    </p:spTree>
    <p:extLst>
      <p:ext uri="{BB962C8B-B14F-4D97-AF65-F5344CB8AC3E}">
        <p14:creationId xmlns:p14="http://schemas.microsoft.com/office/powerpoint/2010/main" val="3078567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a:extLst>
              <a:ext uri="{FF2B5EF4-FFF2-40B4-BE49-F238E27FC236}">
                <a16:creationId xmlns:a16="http://schemas.microsoft.com/office/drawing/2014/main" id="{2302B746-52AB-4DD9-9C43-B1EB17DCBE7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a:extLst>
              <a:ext uri="{FF2B5EF4-FFF2-40B4-BE49-F238E27FC236}">
                <a16:creationId xmlns:a16="http://schemas.microsoft.com/office/drawing/2014/main" id="{EFBA4189-BA4E-433E-BDC1-FE9458CD070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ea typeface="ＭＳ Ｐゴシック" panose="020B0600070205080204" pitchFamily="34" charset="-128"/>
              </a:rPr>
              <a:t>Venus figurine.</a:t>
            </a:r>
            <a:br>
              <a:rPr lang="en-US" altLang="en-US">
                <a:ea typeface="ＭＳ Ｐゴシック" panose="020B0600070205080204" pitchFamily="34" charset="-128"/>
              </a:rPr>
            </a:br>
            <a:r>
              <a:rPr lang="en-US" altLang="en-US">
                <a:ea typeface="ＭＳ Ｐゴシック" panose="020B0600070205080204" pitchFamily="34" charset="-128"/>
              </a:rPr>
              <a:t>Source: Riedmiller/Caro/Alamy</a:t>
            </a:r>
          </a:p>
        </p:txBody>
      </p:sp>
      <p:sp>
        <p:nvSpPr>
          <p:cNvPr id="46084" name="Slide Number Placeholder 3">
            <a:extLst>
              <a:ext uri="{FF2B5EF4-FFF2-40B4-BE49-F238E27FC236}">
                <a16:creationId xmlns:a16="http://schemas.microsoft.com/office/drawing/2014/main" id="{F0F56E30-5303-4B54-8F47-8465D0D91E9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37931725" indent="-37474525">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DC72CF5-A28B-49C7-9A24-EE21FCFFF42B}" type="slidenum">
              <a:rPr lang="en-US" altLang="en-US" smtClean="0"/>
              <a:pPr>
                <a:spcBef>
                  <a:spcPct val="0"/>
                </a:spcBef>
              </a:pPr>
              <a:t>13</a:t>
            </a:fld>
            <a:endParaRPr lang="en-US" altLang="en-US"/>
          </a:p>
        </p:txBody>
      </p:sp>
    </p:spTree>
    <p:extLst>
      <p:ext uri="{BB962C8B-B14F-4D97-AF65-F5344CB8AC3E}">
        <p14:creationId xmlns:p14="http://schemas.microsoft.com/office/powerpoint/2010/main" val="26598261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a:extLst>
              <a:ext uri="{FF2B5EF4-FFF2-40B4-BE49-F238E27FC236}">
                <a16:creationId xmlns:a16="http://schemas.microsoft.com/office/drawing/2014/main" id="{36849395-0E44-4401-88AE-D81233B37BD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37931725" indent="-37474525">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EED4829-45D0-46FD-914E-0C3005DEEE67}" type="slidenum">
              <a:rPr lang="en-US" altLang="en-US" smtClean="0"/>
              <a:pPr>
                <a:spcBef>
                  <a:spcPct val="0"/>
                </a:spcBef>
              </a:pPr>
              <a:t>14</a:t>
            </a:fld>
            <a:endParaRPr lang="en-US" altLang="en-US"/>
          </a:p>
        </p:txBody>
      </p:sp>
      <p:sp>
        <p:nvSpPr>
          <p:cNvPr id="51203" name="Rectangle 2">
            <a:extLst>
              <a:ext uri="{FF2B5EF4-FFF2-40B4-BE49-F238E27FC236}">
                <a16:creationId xmlns:a16="http://schemas.microsoft.com/office/drawing/2014/main" id="{833092F5-B51D-43DB-9DED-3D08A58AF8C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4" name="Rectangle 3">
            <a:extLst>
              <a:ext uri="{FF2B5EF4-FFF2-40B4-BE49-F238E27FC236}">
                <a16:creationId xmlns:a16="http://schemas.microsoft.com/office/drawing/2014/main" id="{9D484B6A-58DA-4142-B96D-CD2FFDB82A9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ea typeface="ＭＳ Ｐゴシック" panose="020B0600070205080204" pitchFamily="34" charset="-128"/>
            </a:endParaRPr>
          </a:p>
        </p:txBody>
      </p:sp>
    </p:spTree>
    <p:extLst>
      <p:ext uri="{BB962C8B-B14F-4D97-AF65-F5344CB8AC3E}">
        <p14:creationId xmlns:p14="http://schemas.microsoft.com/office/powerpoint/2010/main" val="39990246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3512B2DB-A704-4819-B6A1-D1E663FC1CE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a:extLst>
              <a:ext uri="{FF2B5EF4-FFF2-40B4-BE49-F238E27FC236}">
                <a16:creationId xmlns:a16="http://schemas.microsoft.com/office/drawing/2014/main" id="{B228C2A1-4FDD-4B08-ABF9-2F8582295F2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b="1">
                <a:ea typeface="ＭＳ Ｐゴシック" panose="020B0600070205080204" pitchFamily="34" charset="-128"/>
              </a:rPr>
              <a:t>MAP 1.3 </a:t>
            </a:r>
            <a:r>
              <a:rPr lang="en-US" altLang="en-US">
                <a:ea typeface="ＭＳ Ｐゴシック" panose="020B0600070205080204" pitchFamily="34" charset="-128"/>
              </a:rPr>
              <a:t>Agriculture Emerges in West Asia, 9000–8000 </a:t>
            </a:r>
            <a:r>
              <a:rPr lang="en-US" altLang="en-US" sz="1000">
                <a:ea typeface="ＭＳ Ｐゴシック" panose="020B0600070205080204" pitchFamily="34" charset="-128"/>
              </a:rPr>
              <a:t>B.C.E.</a:t>
            </a:r>
            <a:endParaRPr lang="en-US" altLang="en-US">
              <a:ea typeface="ＭＳ Ｐゴシック" panose="020B0600070205080204" pitchFamily="34" charset="-128"/>
            </a:endParaRPr>
          </a:p>
        </p:txBody>
      </p:sp>
      <p:sp>
        <p:nvSpPr>
          <p:cNvPr id="53252" name="Slide Number Placeholder 3">
            <a:extLst>
              <a:ext uri="{FF2B5EF4-FFF2-40B4-BE49-F238E27FC236}">
                <a16:creationId xmlns:a16="http://schemas.microsoft.com/office/drawing/2014/main" id="{47096611-0899-43E4-A71F-4D696581AF1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37931725" indent="-37474525">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79B0619-3E49-4806-B7BD-389A42324132}" type="slidenum">
              <a:rPr lang="en-US" altLang="en-US" smtClean="0"/>
              <a:pPr>
                <a:spcBef>
                  <a:spcPct val="0"/>
                </a:spcBef>
              </a:pPr>
              <a:t>15</a:t>
            </a:fld>
            <a:endParaRPr lang="en-US" altLang="en-US"/>
          </a:p>
        </p:txBody>
      </p:sp>
    </p:spTree>
    <p:extLst>
      <p:ext uri="{BB962C8B-B14F-4D97-AF65-F5344CB8AC3E}">
        <p14:creationId xmlns:p14="http://schemas.microsoft.com/office/powerpoint/2010/main" val="40093396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a:extLst>
              <a:ext uri="{FF2B5EF4-FFF2-40B4-BE49-F238E27FC236}">
                <a16:creationId xmlns:a16="http://schemas.microsoft.com/office/drawing/2014/main" id="{052292A0-CE06-411F-96EE-1872F3FC11E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37931725" indent="-37474525">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2C3A146-9E3B-4096-894F-617627A66923}" type="slidenum">
              <a:rPr lang="en-US" altLang="en-US" smtClean="0"/>
              <a:pPr>
                <a:spcBef>
                  <a:spcPct val="0"/>
                </a:spcBef>
              </a:pPr>
              <a:t>16</a:t>
            </a:fld>
            <a:endParaRPr lang="en-US" altLang="en-US"/>
          </a:p>
        </p:txBody>
      </p:sp>
      <p:sp>
        <p:nvSpPr>
          <p:cNvPr id="55299" name="Rectangle 2">
            <a:extLst>
              <a:ext uri="{FF2B5EF4-FFF2-40B4-BE49-F238E27FC236}">
                <a16:creationId xmlns:a16="http://schemas.microsoft.com/office/drawing/2014/main" id="{99995339-68A5-4590-AAFC-F41A99BEE01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300" name="Rectangle 3">
            <a:extLst>
              <a:ext uri="{FF2B5EF4-FFF2-40B4-BE49-F238E27FC236}">
                <a16:creationId xmlns:a16="http://schemas.microsoft.com/office/drawing/2014/main" id="{B728D03C-682A-4EF7-8BDE-84C5F5C5CA6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ea typeface="ＭＳ Ｐゴシック" panose="020B0600070205080204" pitchFamily="34" charset="-128"/>
            </a:endParaRPr>
          </a:p>
        </p:txBody>
      </p:sp>
    </p:spTree>
    <p:extLst>
      <p:ext uri="{BB962C8B-B14F-4D97-AF65-F5344CB8AC3E}">
        <p14:creationId xmlns:p14="http://schemas.microsoft.com/office/powerpoint/2010/main" val="511951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a:extLst>
              <a:ext uri="{FF2B5EF4-FFF2-40B4-BE49-F238E27FC236}">
                <a16:creationId xmlns:a16="http://schemas.microsoft.com/office/drawing/2014/main" id="{81A8B043-AC88-4D73-A59F-7CEE609064A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a:extLst>
              <a:ext uri="{FF2B5EF4-FFF2-40B4-BE49-F238E27FC236}">
                <a16:creationId xmlns:a16="http://schemas.microsoft.com/office/drawing/2014/main" id="{06CDC8E8-DAEA-4407-96DE-07452E0F579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b="1">
                <a:ea typeface="ＭＳ Ｐゴシック" panose="020B0600070205080204" pitchFamily="34" charset="-128"/>
              </a:rPr>
              <a:t>MAP 1.4 </a:t>
            </a:r>
            <a:r>
              <a:rPr lang="en-US" altLang="en-US">
                <a:ea typeface="ＭＳ Ｐゴシック" panose="020B0600070205080204" pitchFamily="34" charset="-128"/>
              </a:rPr>
              <a:t>Agriculture Develops and Spreads, 9000 </a:t>
            </a:r>
            <a:r>
              <a:rPr lang="en-US" altLang="en-US" sz="1000">
                <a:ea typeface="ＭＳ Ｐゴシック" panose="020B0600070205080204" pitchFamily="34" charset="-128"/>
              </a:rPr>
              <a:t>B.C.E.</a:t>
            </a:r>
            <a:r>
              <a:rPr lang="en-US" altLang="en-US">
                <a:ea typeface="ＭＳ Ｐゴシック" panose="020B0600070205080204" pitchFamily="34" charset="-128"/>
              </a:rPr>
              <a:t> – 1000 </a:t>
            </a:r>
            <a:r>
              <a:rPr lang="en-US" altLang="en-US" sz="1000">
                <a:ea typeface="ＭＳ Ｐゴシック" panose="020B0600070205080204" pitchFamily="34" charset="-128"/>
              </a:rPr>
              <a:t>C.E.</a:t>
            </a:r>
            <a:endParaRPr lang="en-US" altLang="en-US">
              <a:ea typeface="ＭＳ Ｐゴシック" panose="020B0600070205080204" pitchFamily="34" charset="-128"/>
            </a:endParaRPr>
          </a:p>
        </p:txBody>
      </p:sp>
      <p:sp>
        <p:nvSpPr>
          <p:cNvPr id="58372" name="Slide Number Placeholder 3">
            <a:extLst>
              <a:ext uri="{FF2B5EF4-FFF2-40B4-BE49-F238E27FC236}">
                <a16:creationId xmlns:a16="http://schemas.microsoft.com/office/drawing/2014/main" id="{5EB66BFE-BFD1-4AA2-80AE-083B8CA9CED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37931725" indent="-37474525">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8F6D48A-7CCA-4F73-90E1-325B2017739C}" type="slidenum">
              <a:rPr lang="en-US" altLang="en-US" smtClean="0"/>
              <a:pPr>
                <a:spcBef>
                  <a:spcPct val="0"/>
                </a:spcBef>
              </a:pPr>
              <a:t>18</a:t>
            </a:fld>
            <a:endParaRPr lang="en-US" altLang="en-US"/>
          </a:p>
        </p:txBody>
      </p:sp>
    </p:spTree>
    <p:extLst>
      <p:ext uri="{BB962C8B-B14F-4D97-AF65-F5344CB8AC3E}">
        <p14:creationId xmlns:p14="http://schemas.microsoft.com/office/powerpoint/2010/main" val="36397367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a:extLst>
              <a:ext uri="{FF2B5EF4-FFF2-40B4-BE49-F238E27FC236}">
                <a16:creationId xmlns:a16="http://schemas.microsoft.com/office/drawing/2014/main" id="{FA016615-3E6A-4E2E-9F11-7F9B1B935E4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37931725" indent="-37474525">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D7CA6E0-E46D-4FB0-B351-CEEF812A3DB1}" type="slidenum">
              <a:rPr lang="en-US" altLang="en-US" smtClean="0"/>
              <a:pPr>
                <a:spcBef>
                  <a:spcPct val="0"/>
                </a:spcBef>
              </a:pPr>
              <a:t>19</a:t>
            </a:fld>
            <a:endParaRPr lang="en-US" altLang="en-US"/>
          </a:p>
        </p:txBody>
      </p:sp>
      <p:sp>
        <p:nvSpPr>
          <p:cNvPr id="62467" name="Rectangle 2">
            <a:extLst>
              <a:ext uri="{FF2B5EF4-FFF2-40B4-BE49-F238E27FC236}">
                <a16:creationId xmlns:a16="http://schemas.microsoft.com/office/drawing/2014/main" id="{B0DE9D0A-9A23-45A8-AF30-C69CE11BF68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8" name="Rectangle 3">
            <a:extLst>
              <a:ext uri="{FF2B5EF4-FFF2-40B4-BE49-F238E27FC236}">
                <a16:creationId xmlns:a16="http://schemas.microsoft.com/office/drawing/2014/main" id="{8459D62A-069D-430B-805F-DA43A065AC6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ea typeface="ＭＳ Ｐゴシック" panose="020B0600070205080204" pitchFamily="34" charset="-128"/>
            </a:endParaRPr>
          </a:p>
        </p:txBody>
      </p:sp>
    </p:spTree>
    <p:extLst>
      <p:ext uri="{BB962C8B-B14F-4D97-AF65-F5344CB8AC3E}">
        <p14:creationId xmlns:p14="http://schemas.microsoft.com/office/powerpoint/2010/main" val="36713216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a:extLst>
              <a:ext uri="{FF2B5EF4-FFF2-40B4-BE49-F238E27FC236}">
                <a16:creationId xmlns:a16="http://schemas.microsoft.com/office/drawing/2014/main" id="{A9641268-84FE-4FBF-A178-B6EFCD302EF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Notes Placeholder 2">
            <a:extLst>
              <a:ext uri="{FF2B5EF4-FFF2-40B4-BE49-F238E27FC236}">
                <a16:creationId xmlns:a16="http://schemas.microsoft.com/office/drawing/2014/main" id="{BD8D35DA-8E2D-4409-85BF-4D7BE3894E8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ea typeface="ＭＳ Ｐゴシック" panose="020B0600070205080204" pitchFamily="34" charset="-128"/>
              </a:rPr>
              <a:t>Women and men doing farm work in the Americas.</a:t>
            </a:r>
            <a:br>
              <a:rPr lang="en-US" altLang="en-US">
                <a:ea typeface="ＭＳ Ｐゴシック" panose="020B0600070205080204" pitchFamily="34" charset="-128"/>
              </a:rPr>
            </a:br>
            <a:r>
              <a:rPr lang="en-US" altLang="en-US">
                <a:ea typeface="ＭＳ Ｐゴシック" panose="020B0600070205080204" pitchFamily="34" charset="-128"/>
              </a:rPr>
              <a:t>Source: Library of Congress, Prints &amp; Photographs Division, [LC-DIG-ppmsca-02937]</a:t>
            </a:r>
          </a:p>
        </p:txBody>
      </p:sp>
      <p:sp>
        <p:nvSpPr>
          <p:cNvPr id="65540" name="Slide Number Placeholder 3">
            <a:extLst>
              <a:ext uri="{FF2B5EF4-FFF2-40B4-BE49-F238E27FC236}">
                <a16:creationId xmlns:a16="http://schemas.microsoft.com/office/drawing/2014/main" id="{FC5423F3-ACDB-4088-93F4-51EE61969F7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37931725" indent="-37474525">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ABC4030-C77E-4023-B229-2CA2F2E82F65}" type="slidenum">
              <a:rPr lang="en-US" altLang="en-US" smtClean="0"/>
              <a:pPr>
                <a:spcBef>
                  <a:spcPct val="0"/>
                </a:spcBef>
              </a:pPr>
              <a:t>21</a:t>
            </a:fld>
            <a:endParaRPr lang="en-US" altLang="en-US"/>
          </a:p>
        </p:txBody>
      </p:sp>
    </p:spTree>
    <p:extLst>
      <p:ext uri="{BB962C8B-B14F-4D97-AF65-F5344CB8AC3E}">
        <p14:creationId xmlns:p14="http://schemas.microsoft.com/office/powerpoint/2010/main" val="26616110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a:extLst>
              <a:ext uri="{FF2B5EF4-FFF2-40B4-BE49-F238E27FC236}">
                <a16:creationId xmlns:a16="http://schemas.microsoft.com/office/drawing/2014/main" id="{D8FD2F16-5BC7-48BF-B66E-6B1EBE4BE5A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37931725" indent="-37474525">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F556EE1-877A-4025-9401-58C65057A5BE}" type="slidenum">
              <a:rPr lang="en-US" altLang="en-US" smtClean="0"/>
              <a:pPr>
                <a:spcBef>
                  <a:spcPct val="0"/>
                </a:spcBef>
              </a:pPr>
              <a:t>22</a:t>
            </a:fld>
            <a:endParaRPr lang="en-US" altLang="en-US"/>
          </a:p>
        </p:txBody>
      </p:sp>
      <p:sp>
        <p:nvSpPr>
          <p:cNvPr id="68611" name="Rectangle 2">
            <a:extLst>
              <a:ext uri="{FF2B5EF4-FFF2-40B4-BE49-F238E27FC236}">
                <a16:creationId xmlns:a16="http://schemas.microsoft.com/office/drawing/2014/main" id="{652DC192-C029-40B9-806A-F1544DB1992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2" name="Rectangle 3">
            <a:extLst>
              <a:ext uri="{FF2B5EF4-FFF2-40B4-BE49-F238E27FC236}">
                <a16:creationId xmlns:a16="http://schemas.microsoft.com/office/drawing/2014/main" id="{7FA9DD6C-834D-466C-B286-AF8AB1A988B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ea typeface="ＭＳ Ｐゴシック" panose="020B0600070205080204" pitchFamily="34" charset="-128"/>
            </a:endParaRPr>
          </a:p>
        </p:txBody>
      </p:sp>
    </p:spTree>
    <p:extLst>
      <p:ext uri="{BB962C8B-B14F-4D97-AF65-F5344CB8AC3E}">
        <p14:creationId xmlns:p14="http://schemas.microsoft.com/office/powerpoint/2010/main" val="40032885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a:extLst>
              <a:ext uri="{FF2B5EF4-FFF2-40B4-BE49-F238E27FC236}">
                <a16:creationId xmlns:a16="http://schemas.microsoft.com/office/drawing/2014/main" id="{6D2A837B-D2DA-4485-B969-30E48D36967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37931725" indent="-37474525">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9F7FA6E-2CBB-4842-8DBF-FBDCDAE62A41}" type="slidenum">
              <a:rPr lang="en-US" altLang="en-US" smtClean="0"/>
              <a:pPr>
                <a:spcBef>
                  <a:spcPct val="0"/>
                </a:spcBef>
              </a:pPr>
              <a:t>23</a:t>
            </a:fld>
            <a:endParaRPr lang="en-US" altLang="en-US"/>
          </a:p>
        </p:txBody>
      </p:sp>
      <p:sp>
        <p:nvSpPr>
          <p:cNvPr id="70659" name="Rectangle 2">
            <a:extLst>
              <a:ext uri="{FF2B5EF4-FFF2-40B4-BE49-F238E27FC236}">
                <a16:creationId xmlns:a16="http://schemas.microsoft.com/office/drawing/2014/main" id="{8CC7AA2A-9902-4398-A0EA-455D26AC4F3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60" name="Rectangle 3">
            <a:extLst>
              <a:ext uri="{FF2B5EF4-FFF2-40B4-BE49-F238E27FC236}">
                <a16:creationId xmlns:a16="http://schemas.microsoft.com/office/drawing/2014/main" id="{8C6FF5F9-9822-434B-A6A3-77CAC9C9768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ea typeface="ＭＳ Ｐゴシック" panose="020B0600070205080204" pitchFamily="34" charset="-128"/>
            </a:endParaRPr>
          </a:p>
        </p:txBody>
      </p:sp>
    </p:spTree>
    <p:extLst>
      <p:ext uri="{BB962C8B-B14F-4D97-AF65-F5344CB8AC3E}">
        <p14:creationId xmlns:p14="http://schemas.microsoft.com/office/powerpoint/2010/main" val="568420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a:extLst>
              <a:ext uri="{FF2B5EF4-FFF2-40B4-BE49-F238E27FC236}">
                <a16:creationId xmlns:a16="http://schemas.microsoft.com/office/drawing/2014/main" id="{96A6B9E7-97D1-424C-A1E6-4FE2E5A378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Notes Placeholder 2">
            <a:extLst>
              <a:ext uri="{FF2B5EF4-FFF2-40B4-BE49-F238E27FC236}">
                <a16:creationId xmlns:a16="http://schemas.microsoft.com/office/drawing/2014/main" id="{715A62A9-68D0-414F-B291-C301B9018B5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b="1">
                <a:ea typeface="ＭＳ Ｐゴシック" panose="020B0600070205080204" pitchFamily="34" charset="-128"/>
              </a:rPr>
              <a:t>MAP 1.5 </a:t>
            </a:r>
            <a:r>
              <a:rPr lang="en-US" altLang="en-US">
                <a:ea typeface="ＭＳ Ｐゴシック" panose="020B0600070205080204" pitchFamily="34" charset="-128"/>
              </a:rPr>
              <a:t>Early States and Civilizations Emerge in River Valleys, 4000–2000 </a:t>
            </a:r>
            <a:r>
              <a:rPr lang="en-US" altLang="en-US" sz="1000">
                <a:ea typeface="ＭＳ Ｐゴシック" panose="020B0600070205080204" pitchFamily="34" charset="-128"/>
              </a:rPr>
              <a:t>B.C.E.</a:t>
            </a:r>
            <a:endParaRPr lang="en-US" altLang="en-US">
              <a:ea typeface="ＭＳ Ｐゴシック" panose="020B0600070205080204" pitchFamily="34" charset="-128"/>
            </a:endParaRPr>
          </a:p>
        </p:txBody>
      </p:sp>
      <p:sp>
        <p:nvSpPr>
          <p:cNvPr id="74756" name="Slide Number Placeholder 3">
            <a:extLst>
              <a:ext uri="{FF2B5EF4-FFF2-40B4-BE49-F238E27FC236}">
                <a16:creationId xmlns:a16="http://schemas.microsoft.com/office/drawing/2014/main" id="{B62893FE-C1F2-474A-9A92-B8E391DA532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37931725" indent="-37474525">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58E3586-338A-475F-80ED-4162A286D985}" type="slidenum">
              <a:rPr lang="en-US" altLang="en-US" smtClean="0"/>
              <a:pPr>
                <a:spcBef>
                  <a:spcPct val="0"/>
                </a:spcBef>
              </a:pPr>
              <a:t>26</a:t>
            </a:fld>
            <a:endParaRPr lang="en-US" altLang="en-US"/>
          </a:p>
        </p:txBody>
      </p:sp>
    </p:spTree>
    <p:extLst>
      <p:ext uri="{BB962C8B-B14F-4D97-AF65-F5344CB8AC3E}">
        <p14:creationId xmlns:p14="http://schemas.microsoft.com/office/powerpoint/2010/main" val="2348865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a:extLst>
              <a:ext uri="{FF2B5EF4-FFF2-40B4-BE49-F238E27FC236}">
                <a16:creationId xmlns:a16="http://schemas.microsoft.com/office/drawing/2014/main" id="{CA9CDBE0-606B-447D-8667-AAF97E43FC1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Notes Placeholder 2">
            <a:extLst>
              <a:ext uri="{FF2B5EF4-FFF2-40B4-BE49-F238E27FC236}">
                <a16:creationId xmlns:a16="http://schemas.microsoft.com/office/drawing/2014/main" id="{AC2F861C-5810-49EE-BB06-5EA038C1DCC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ea typeface="ＭＳ Ｐゴシック" panose="020B0600070205080204" pitchFamily="34" charset="-128"/>
              </a:rPr>
              <a:t>Key Dates and Developments</a:t>
            </a:r>
          </a:p>
          <a:p>
            <a:pPr eaLnBrk="1" hangingPunct="1"/>
            <a:r>
              <a:rPr lang="en-US" altLang="en-US">
                <a:ea typeface="ＭＳ Ｐゴシック" panose="020B0600070205080204" pitchFamily="34" charset="-128"/>
              </a:rPr>
              <a:t>Paleolithic Period/Pleistocene Epoch Neolithic Period 2,000,000–12,000 years ago</a:t>
            </a:r>
          </a:p>
        </p:txBody>
      </p:sp>
      <p:sp>
        <p:nvSpPr>
          <p:cNvPr id="76804" name="Slide Number Placeholder 3">
            <a:extLst>
              <a:ext uri="{FF2B5EF4-FFF2-40B4-BE49-F238E27FC236}">
                <a16:creationId xmlns:a16="http://schemas.microsoft.com/office/drawing/2014/main" id="{05428015-51D1-46EB-A743-E185E0C615F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37931725" indent="-37474525">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EA76A5B-82FA-4005-ACF8-D47929D9DECD}" type="slidenum">
              <a:rPr lang="en-US" altLang="en-US" smtClean="0"/>
              <a:pPr>
                <a:spcBef>
                  <a:spcPct val="0"/>
                </a:spcBef>
              </a:pPr>
              <a:t>27</a:t>
            </a:fld>
            <a:endParaRPr lang="en-US" altLang="en-US"/>
          </a:p>
        </p:txBody>
      </p:sp>
    </p:spTree>
    <p:extLst>
      <p:ext uri="{BB962C8B-B14F-4D97-AF65-F5344CB8AC3E}">
        <p14:creationId xmlns:p14="http://schemas.microsoft.com/office/powerpoint/2010/main" val="872269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DAB07-11FA-4B6B-81CB-C62982E3AFB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248847E-E29C-4B00-A57D-E2AEE849F6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723AD69-4FDB-47C0-90A7-E3557D615ADC}"/>
              </a:ext>
            </a:extLst>
          </p:cNvPr>
          <p:cNvSpPr>
            <a:spLocks noGrp="1"/>
          </p:cNvSpPr>
          <p:nvPr>
            <p:ph type="dt" sz="half" idx="10"/>
          </p:nvPr>
        </p:nvSpPr>
        <p:spPr/>
        <p:txBody>
          <a:bodyPr/>
          <a:lstStyle/>
          <a:p>
            <a:fld id="{E462037E-FAF4-469A-BAD3-92BBD15557C8}" type="datetimeFigureOut">
              <a:rPr lang="en-US" smtClean="0"/>
              <a:t>5/10/2018</a:t>
            </a:fld>
            <a:endParaRPr lang="en-US"/>
          </a:p>
        </p:txBody>
      </p:sp>
      <p:sp>
        <p:nvSpPr>
          <p:cNvPr id="5" name="Footer Placeholder 4">
            <a:extLst>
              <a:ext uri="{FF2B5EF4-FFF2-40B4-BE49-F238E27FC236}">
                <a16:creationId xmlns:a16="http://schemas.microsoft.com/office/drawing/2014/main" id="{F5F1EB8B-4868-482A-9BF3-441D36363D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D2040A-31EC-4B5C-A8BA-03312D868D59}"/>
              </a:ext>
            </a:extLst>
          </p:cNvPr>
          <p:cNvSpPr>
            <a:spLocks noGrp="1"/>
          </p:cNvSpPr>
          <p:nvPr>
            <p:ph type="sldNum" sz="quarter" idx="12"/>
          </p:nvPr>
        </p:nvSpPr>
        <p:spPr/>
        <p:txBody>
          <a:bodyPr/>
          <a:lstStyle/>
          <a:p>
            <a:fld id="{4C683188-EEDA-42BF-ABC5-EEED415C629E}" type="slidenum">
              <a:rPr lang="en-US" smtClean="0"/>
              <a:t>‹#›</a:t>
            </a:fld>
            <a:endParaRPr lang="en-US"/>
          </a:p>
        </p:txBody>
      </p:sp>
    </p:spTree>
    <p:extLst>
      <p:ext uri="{BB962C8B-B14F-4D97-AF65-F5344CB8AC3E}">
        <p14:creationId xmlns:p14="http://schemas.microsoft.com/office/powerpoint/2010/main" val="3086034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D33FF-79E9-49AD-9A74-49317115E9F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841B6F3-9B0F-4B73-B525-3A25E8200C1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56AA41-3626-4A31-9627-40891B058EAC}"/>
              </a:ext>
            </a:extLst>
          </p:cNvPr>
          <p:cNvSpPr>
            <a:spLocks noGrp="1"/>
          </p:cNvSpPr>
          <p:nvPr>
            <p:ph type="dt" sz="half" idx="10"/>
          </p:nvPr>
        </p:nvSpPr>
        <p:spPr/>
        <p:txBody>
          <a:bodyPr/>
          <a:lstStyle/>
          <a:p>
            <a:fld id="{E462037E-FAF4-469A-BAD3-92BBD15557C8}" type="datetimeFigureOut">
              <a:rPr lang="en-US" smtClean="0"/>
              <a:t>5/10/2018</a:t>
            </a:fld>
            <a:endParaRPr lang="en-US"/>
          </a:p>
        </p:txBody>
      </p:sp>
      <p:sp>
        <p:nvSpPr>
          <p:cNvPr id="5" name="Footer Placeholder 4">
            <a:extLst>
              <a:ext uri="{FF2B5EF4-FFF2-40B4-BE49-F238E27FC236}">
                <a16:creationId xmlns:a16="http://schemas.microsoft.com/office/drawing/2014/main" id="{2F0D8930-3F9C-4168-AB63-68CB21FEA8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97F8CA-8501-404C-9CCA-FA9383C6F891}"/>
              </a:ext>
            </a:extLst>
          </p:cNvPr>
          <p:cNvSpPr>
            <a:spLocks noGrp="1"/>
          </p:cNvSpPr>
          <p:nvPr>
            <p:ph type="sldNum" sz="quarter" idx="12"/>
          </p:nvPr>
        </p:nvSpPr>
        <p:spPr/>
        <p:txBody>
          <a:bodyPr/>
          <a:lstStyle/>
          <a:p>
            <a:fld id="{4C683188-EEDA-42BF-ABC5-EEED415C629E}" type="slidenum">
              <a:rPr lang="en-US" smtClean="0"/>
              <a:t>‹#›</a:t>
            </a:fld>
            <a:endParaRPr lang="en-US"/>
          </a:p>
        </p:txBody>
      </p:sp>
    </p:spTree>
    <p:extLst>
      <p:ext uri="{BB962C8B-B14F-4D97-AF65-F5344CB8AC3E}">
        <p14:creationId xmlns:p14="http://schemas.microsoft.com/office/powerpoint/2010/main" val="2323078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5C4E0-1535-4C27-A218-9DA5738F987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037A6B5-4BE1-4E25-BAE8-620B4EF2E4F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DB4F8A55-4E7D-4984-A41E-6D4975CD4C7C}"/>
              </a:ext>
            </a:extLst>
          </p:cNvPr>
          <p:cNvSpPr>
            <a:spLocks noGrp="1"/>
          </p:cNvSpPr>
          <p:nvPr>
            <p:ph type="dt" sz="half" idx="10"/>
          </p:nvPr>
        </p:nvSpPr>
        <p:spPr/>
        <p:txBody>
          <a:bodyPr/>
          <a:lstStyle/>
          <a:p>
            <a:fld id="{E462037E-FAF4-469A-BAD3-92BBD15557C8}" type="datetimeFigureOut">
              <a:rPr lang="en-US" smtClean="0"/>
              <a:t>5/10/2018</a:t>
            </a:fld>
            <a:endParaRPr lang="en-US"/>
          </a:p>
        </p:txBody>
      </p:sp>
      <p:sp>
        <p:nvSpPr>
          <p:cNvPr id="5" name="Footer Placeholder 4">
            <a:extLst>
              <a:ext uri="{FF2B5EF4-FFF2-40B4-BE49-F238E27FC236}">
                <a16:creationId xmlns:a16="http://schemas.microsoft.com/office/drawing/2014/main" id="{F6630F72-445C-4CB6-89B1-3280D92A58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667E6C-0F68-49AC-AA67-705CD7417CAC}"/>
              </a:ext>
            </a:extLst>
          </p:cNvPr>
          <p:cNvSpPr>
            <a:spLocks noGrp="1"/>
          </p:cNvSpPr>
          <p:nvPr>
            <p:ph type="sldNum" sz="quarter" idx="12"/>
          </p:nvPr>
        </p:nvSpPr>
        <p:spPr/>
        <p:txBody>
          <a:bodyPr/>
          <a:lstStyle/>
          <a:p>
            <a:fld id="{4C683188-EEDA-42BF-ABC5-EEED415C629E}" type="slidenum">
              <a:rPr lang="en-US" smtClean="0"/>
              <a:t>‹#›</a:t>
            </a:fld>
            <a:endParaRPr lang="en-US"/>
          </a:p>
        </p:txBody>
      </p:sp>
    </p:spTree>
    <p:extLst>
      <p:ext uri="{BB962C8B-B14F-4D97-AF65-F5344CB8AC3E}">
        <p14:creationId xmlns:p14="http://schemas.microsoft.com/office/powerpoint/2010/main" val="18575271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6D1C0-AA86-4987-8211-5A25DB0E07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1EFDDDA-D0F0-438C-9F25-D47D71D13D70}"/>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80987C9-D194-4534-931D-BED3F773639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330F27F-F34E-4255-8794-18510A1CCF19}"/>
              </a:ext>
            </a:extLst>
          </p:cNvPr>
          <p:cNvSpPr>
            <a:spLocks noGrp="1"/>
          </p:cNvSpPr>
          <p:nvPr>
            <p:ph type="dt" sz="half" idx="10"/>
          </p:nvPr>
        </p:nvSpPr>
        <p:spPr/>
        <p:txBody>
          <a:bodyPr/>
          <a:lstStyle/>
          <a:p>
            <a:fld id="{E462037E-FAF4-469A-BAD3-92BBD15557C8}" type="datetimeFigureOut">
              <a:rPr lang="en-US" smtClean="0"/>
              <a:t>5/10/2018</a:t>
            </a:fld>
            <a:endParaRPr lang="en-US"/>
          </a:p>
        </p:txBody>
      </p:sp>
      <p:sp>
        <p:nvSpPr>
          <p:cNvPr id="6" name="Footer Placeholder 5">
            <a:extLst>
              <a:ext uri="{FF2B5EF4-FFF2-40B4-BE49-F238E27FC236}">
                <a16:creationId xmlns:a16="http://schemas.microsoft.com/office/drawing/2014/main" id="{2283EAAB-A288-4FD5-A48B-9A485411447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D482C6-A904-4E92-A3DC-1EC6CCAC8CA1}"/>
              </a:ext>
            </a:extLst>
          </p:cNvPr>
          <p:cNvSpPr>
            <a:spLocks noGrp="1"/>
          </p:cNvSpPr>
          <p:nvPr>
            <p:ph type="sldNum" sz="quarter" idx="12"/>
          </p:nvPr>
        </p:nvSpPr>
        <p:spPr/>
        <p:txBody>
          <a:bodyPr/>
          <a:lstStyle/>
          <a:p>
            <a:fld id="{4C683188-EEDA-42BF-ABC5-EEED415C629E}" type="slidenum">
              <a:rPr lang="en-US" smtClean="0"/>
              <a:t>‹#›</a:t>
            </a:fld>
            <a:endParaRPr lang="en-US"/>
          </a:p>
        </p:txBody>
      </p:sp>
    </p:spTree>
    <p:extLst>
      <p:ext uri="{BB962C8B-B14F-4D97-AF65-F5344CB8AC3E}">
        <p14:creationId xmlns:p14="http://schemas.microsoft.com/office/powerpoint/2010/main" val="2614202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AF239-FE29-477F-9B23-23307891C45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2526D04-7F9A-4120-AA87-F40C474EC79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835AD34-2D40-459F-A600-A3A510B185F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5D40631-0947-4195-A360-5E4CCE707F4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F16749E-6AF0-4EB5-8371-F13AF986DD3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31CD6C7-CEC5-487C-B1EF-0B51DA5A60E0}"/>
              </a:ext>
            </a:extLst>
          </p:cNvPr>
          <p:cNvSpPr>
            <a:spLocks noGrp="1"/>
          </p:cNvSpPr>
          <p:nvPr>
            <p:ph type="dt" sz="half" idx="10"/>
          </p:nvPr>
        </p:nvSpPr>
        <p:spPr/>
        <p:txBody>
          <a:bodyPr/>
          <a:lstStyle/>
          <a:p>
            <a:fld id="{E462037E-FAF4-469A-BAD3-92BBD15557C8}" type="datetimeFigureOut">
              <a:rPr lang="en-US" smtClean="0"/>
              <a:t>5/10/2018</a:t>
            </a:fld>
            <a:endParaRPr lang="en-US"/>
          </a:p>
        </p:txBody>
      </p:sp>
      <p:sp>
        <p:nvSpPr>
          <p:cNvPr id="8" name="Footer Placeholder 7">
            <a:extLst>
              <a:ext uri="{FF2B5EF4-FFF2-40B4-BE49-F238E27FC236}">
                <a16:creationId xmlns:a16="http://schemas.microsoft.com/office/drawing/2014/main" id="{46229798-7520-4625-800C-3DE6B497389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B1ABED2-CDC9-421E-BF0E-959C794F41FA}"/>
              </a:ext>
            </a:extLst>
          </p:cNvPr>
          <p:cNvSpPr>
            <a:spLocks noGrp="1"/>
          </p:cNvSpPr>
          <p:nvPr>
            <p:ph type="sldNum" sz="quarter" idx="12"/>
          </p:nvPr>
        </p:nvSpPr>
        <p:spPr/>
        <p:txBody>
          <a:bodyPr/>
          <a:lstStyle/>
          <a:p>
            <a:fld id="{4C683188-EEDA-42BF-ABC5-EEED415C629E}" type="slidenum">
              <a:rPr lang="en-US" smtClean="0"/>
              <a:t>‹#›</a:t>
            </a:fld>
            <a:endParaRPr lang="en-US"/>
          </a:p>
        </p:txBody>
      </p:sp>
    </p:spTree>
    <p:extLst>
      <p:ext uri="{BB962C8B-B14F-4D97-AF65-F5344CB8AC3E}">
        <p14:creationId xmlns:p14="http://schemas.microsoft.com/office/powerpoint/2010/main" val="25315280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9EB3E-B4D3-48EB-953E-120D01427C5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5E2307B-E6EB-4BAF-966F-78108EC4E612}"/>
              </a:ext>
            </a:extLst>
          </p:cNvPr>
          <p:cNvSpPr>
            <a:spLocks noGrp="1"/>
          </p:cNvSpPr>
          <p:nvPr>
            <p:ph type="dt" sz="half" idx="10"/>
          </p:nvPr>
        </p:nvSpPr>
        <p:spPr/>
        <p:txBody>
          <a:bodyPr/>
          <a:lstStyle/>
          <a:p>
            <a:fld id="{E462037E-FAF4-469A-BAD3-92BBD15557C8}" type="datetimeFigureOut">
              <a:rPr lang="en-US" smtClean="0"/>
              <a:t>5/10/2018</a:t>
            </a:fld>
            <a:endParaRPr lang="en-US"/>
          </a:p>
        </p:txBody>
      </p:sp>
      <p:sp>
        <p:nvSpPr>
          <p:cNvPr id="4" name="Footer Placeholder 3">
            <a:extLst>
              <a:ext uri="{FF2B5EF4-FFF2-40B4-BE49-F238E27FC236}">
                <a16:creationId xmlns:a16="http://schemas.microsoft.com/office/drawing/2014/main" id="{1138343F-BC9E-4FC4-8D22-1CF4B3E704E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2F516A8-0EAB-40C6-A209-6A1D27C45CA9}"/>
              </a:ext>
            </a:extLst>
          </p:cNvPr>
          <p:cNvSpPr>
            <a:spLocks noGrp="1"/>
          </p:cNvSpPr>
          <p:nvPr>
            <p:ph type="sldNum" sz="quarter" idx="12"/>
          </p:nvPr>
        </p:nvSpPr>
        <p:spPr/>
        <p:txBody>
          <a:bodyPr/>
          <a:lstStyle/>
          <a:p>
            <a:fld id="{4C683188-EEDA-42BF-ABC5-EEED415C629E}" type="slidenum">
              <a:rPr lang="en-US" smtClean="0"/>
              <a:t>‹#›</a:t>
            </a:fld>
            <a:endParaRPr lang="en-US"/>
          </a:p>
        </p:txBody>
      </p:sp>
    </p:spTree>
    <p:extLst>
      <p:ext uri="{BB962C8B-B14F-4D97-AF65-F5344CB8AC3E}">
        <p14:creationId xmlns:p14="http://schemas.microsoft.com/office/powerpoint/2010/main" val="16471310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4B59460-ED93-4F32-8929-DC45FB1B1D92}"/>
              </a:ext>
            </a:extLst>
          </p:cNvPr>
          <p:cNvSpPr>
            <a:spLocks noGrp="1"/>
          </p:cNvSpPr>
          <p:nvPr>
            <p:ph type="dt" sz="half" idx="10"/>
          </p:nvPr>
        </p:nvSpPr>
        <p:spPr/>
        <p:txBody>
          <a:bodyPr/>
          <a:lstStyle/>
          <a:p>
            <a:fld id="{E462037E-FAF4-469A-BAD3-92BBD15557C8}" type="datetimeFigureOut">
              <a:rPr lang="en-US" smtClean="0"/>
              <a:t>5/10/2018</a:t>
            </a:fld>
            <a:endParaRPr lang="en-US"/>
          </a:p>
        </p:txBody>
      </p:sp>
      <p:sp>
        <p:nvSpPr>
          <p:cNvPr id="3" name="Footer Placeholder 2">
            <a:extLst>
              <a:ext uri="{FF2B5EF4-FFF2-40B4-BE49-F238E27FC236}">
                <a16:creationId xmlns:a16="http://schemas.microsoft.com/office/drawing/2014/main" id="{16FE2EBD-C748-4573-A193-2F2077F6484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DFCCC59-420A-4EB5-9193-1719787788E6}"/>
              </a:ext>
            </a:extLst>
          </p:cNvPr>
          <p:cNvSpPr>
            <a:spLocks noGrp="1"/>
          </p:cNvSpPr>
          <p:nvPr>
            <p:ph type="sldNum" sz="quarter" idx="12"/>
          </p:nvPr>
        </p:nvSpPr>
        <p:spPr/>
        <p:txBody>
          <a:bodyPr/>
          <a:lstStyle/>
          <a:p>
            <a:fld id="{4C683188-EEDA-42BF-ABC5-EEED415C629E}" type="slidenum">
              <a:rPr lang="en-US" smtClean="0"/>
              <a:t>‹#›</a:t>
            </a:fld>
            <a:endParaRPr lang="en-US"/>
          </a:p>
        </p:txBody>
      </p:sp>
    </p:spTree>
    <p:extLst>
      <p:ext uri="{BB962C8B-B14F-4D97-AF65-F5344CB8AC3E}">
        <p14:creationId xmlns:p14="http://schemas.microsoft.com/office/powerpoint/2010/main" val="42875364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7B830-907F-4DB0-879A-DADEB51F873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7A03F47-1A23-4CDF-B7A2-8A4CDFDED04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CF8E6EC-27B2-4DD8-B672-89F4A33A32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4DD2DEE-AB95-49AE-B700-B688FE7B040F}"/>
              </a:ext>
            </a:extLst>
          </p:cNvPr>
          <p:cNvSpPr>
            <a:spLocks noGrp="1"/>
          </p:cNvSpPr>
          <p:nvPr>
            <p:ph type="dt" sz="half" idx="10"/>
          </p:nvPr>
        </p:nvSpPr>
        <p:spPr/>
        <p:txBody>
          <a:bodyPr/>
          <a:lstStyle/>
          <a:p>
            <a:fld id="{E462037E-FAF4-469A-BAD3-92BBD15557C8}" type="datetimeFigureOut">
              <a:rPr lang="en-US" smtClean="0"/>
              <a:t>5/10/2018</a:t>
            </a:fld>
            <a:endParaRPr lang="en-US"/>
          </a:p>
        </p:txBody>
      </p:sp>
      <p:sp>
        <p:nvSpPr>
          <p:cNvPr id="6" name="Footer Placeholder 5">
            <a:extLst>
              <a:ext uri="{FF2B5EF4-FFF2-40B4-BE49-F238E27FC236}">
                <a16:creationId xmlns:a16="http://schemas.microsoft.com/office/drawing/2014/main" id="{70D10485-DDFC-4E1A-ADC1-7556476E293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44F15B9-6AF5-4803-BFE6-FE5486EFADAF}"/>
              </a:ext>
            </a:extLst>
          </p:cNvPr>
          <p:cNvSpPr>
            <a:spLocks noGrp="1"/>
          </p:cNvSpPr>
          <p:nvPr>
            <p:ph type="sldNum" sz="quarter" idx="12"/>
          </p:nvPr>
        </p:nvSpPr>
        <p:spPr/>
        <p:txBody>
          <a:bodyPr/>
          <a:lstStyle/>
          <a:p>
            <a:fld id="{4C683188-EEDA-42BF-ABC5-EEED415C629E}" type="slidenum">
              <a:rPr lang="en-US" smtClean="0"/>
              <a:t>‹#›</a:t>
            </a:fld>
            <a:endParaRPr lang="en-US"/>
          </a:p>
        </p:txBody>
      </p:sp>
    </p:spTree>
    <p:extLst>
      <p:ext uri="{BB962C8B-B14F-4D97-AF65-F5344CB8AC3E}">
        <p14:creationId xmlns:p14="http://schemas.microsoft.com/office/powerpoint/2010/main" val="17514711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B2503-1697-4461-B285-48CF526DAB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BB31044-3609-4B4F-9D76-3C132813685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FA650F2-2444-4C0D-96B6-F209B95771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401A2A5-2EDA-4F44-B73D-457D37C09882}"/>
              </a:ext>
            </a:extLst>
          </p:cNvPr>
          <p:cNvSpPr>
            <a:spLocks noGrp="1"/>
          </p:cNvSpPr>
          <p:nvPr>
            <p:ph type="dt" sz="half" idx="10"/>
          </p:nvPr>
        </p:nvSpPr>
        <p:spPr/>
        <p:txBody>
          <a:bodyPr/>
          <a:lstStyle/>
          <a:p>
            <a:fld id="{E462037E-FAF4-469A-BAD3-92BBD15557C8}" type="datetimeFigureOut">
              <a:rPr lang="en-US" smtClean="0"/>
              <a:t>5/10/2018</a:t>
            </a:fld>
            <a:endParaRPr lang="en-US"/>
          </a:p>
        </p:txBody>
      </p:sp>
      <p:sp>
        <p:nvSpPr>
          <p:cNvPr id="6" name="Footer Placeholder 5">
            <a:extLst>
              <a:ext uri="{FF2B5EF4-FFF2-40B4-BE49-F238E27FC236}">
                <a16:creationId xmlns:a16="http://schemas.microsoft.com/office/drawing/2014/main" id="{F4D8EDE7-0532-4897-8F59-F6013F3A049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916F23D-3B59-4B49-A185-B6C12BCF1013}"/>
              </a:ext>
            </a:extLst>
          </p:cNvPr>
          <p:cNvSpPr>
            <a:spLocks noGrp="1"/>
          </p:cNvSpPr>
          <p:nvPr>
            <p:ph type="sldNum" sz="quarter" idx="12"/>
          </p:nvPr>
        </p:nvSpPr>
        <p:spPr/>
        <p:txBody>
          <a:bodyPr/>
          <a:lstStyle/>
          <a:p>
            <a:fld id="{4C683188-EEDA-42BF-ABC5-EEED415C629E}" type="slidenum">
              <a:rPr lang="en-US" smtClean="0"/>
              <a:t>‹#›</a:t>
            </a:fld>
            <a:endParaRPr lang="en-US"/>
          </a:p>
        </p:txBody>
      </p:sp>
    </p:spTree>
    <p:extLst>
      <p:ext uri="{BB962C8B-B14F-4D97-AF65-F5344CB8AC3E}">
        <p14:creationId xmlns:p14="http://schemas.microsoft.com/office/powerpoint/2010/main" val="277491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B5AC0-3241-47E6-AD4A-095D0FA4FEF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405FA2E-C414-4475-AE9A-523C13128DA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B5E3AB-B261-4E02-BC8E-D9FBA74ED659}"/>
              </a:ext>
            </a:extLst>
          </p:cNvPr>
          <p:cNvSpPr>
            <a:spLocks noGrp="1"/>
          </p:cNvSpPr>
          <p:nvPr>
            <p:ph type="dt" sz="half" idx="10"/>
          </p:nvPr>
        </p:nvSpPr>
        <p:spPr/>
        <p:txBody>
          <a:bodyPr/>
          <a:lstStyle/>
          <a:p>
            <a:fld id="{E462037E-FAF4-469A-BAD3-92BBD15557C8}" type="datetimeFigureOut">
              <a:rPr lang="en-US" smtClean="0"/>
              <a:t>5/10/2018</a:t>
            </a:fld>
            <a:endParaRPr lang="en-US"/>
          </a:p>
        </p:txBody>
      </p:sp>
      <p:sp>
        <p:nvSpPr>
          <p:cNvPr id="5" name="Footer Placeholder 4">
            <a:extLst>
              <a:ext uri="{FF2B5EF4-FFF2-40B4-BE49-F238E27FC236}">
                <a16:creationId xmlns:a16="http://schemas.microsoft.com/office/drawing/2014/main" id="{F43609A4-9F21-44C9-BEB1-4CDA097EEF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CF3C6B-D8ED-46E4-BEA0-213930EE307D}"/>
              </a:ext>
            </a:extLst>
          </p:cNvPr>
          <p:cNvSpPr>
            <a:spLocks noGrp="1"/>
          </p:cNvSpPr>
          <p:nvPr>
            <p:ph type="sldNum" sz="quarter" idx="12"/>
          </p:nvPr>
        </p:nvSpPr>
        <p:spPr/>
        <p:txBody>
          <a:bodyPr/>
          <a:lstStyle/>
          <a:p>
            <a:fld id="{4C683188-EEDA-42BF-ABC5-EEED415C629E}" type="slidenum">
              <a:rPr lang="en-US" smtClean="0"/>
              <a:t>‹#›</a:t>
            </a:fld>
            <a:endParaRPr lang="en-US"/>
          </a:p>
        </p:txBody>
      </p:sp>
    </p:spTree>
    <p:extLst>
      <p:ext uri="{BB962C8B-B14F-4D97-AF65-F5344CB8AC3E}">
        <p14:creationId xmlns:p14="http://schemas.microsoft.com/office/powerpoint/2010/main" val="35104039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D40E783-C6B4-4288-8D76-31F7EF6049F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7D9AAF5-6A65-48DA-8DD9-48BD6CABAB3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1B0A2A-FEA1-463E-BA81-9051527A11B3}"/>
              </a:ext>
            </a:extLst>
          </p:cNvPr>
          <p:cNvSpPr>
            <a:spLocks noGrp="1"/>
          </p:cNvSpPr>
          <p:nvPr>
            <p:ph type="dt" sz="half" idx="10"/>
          </p:nvPr>
        </p:nvSpPr>
        <p:spPr/>
        <p:txBody>
          <a:bodyPr/>
          <a:lstStyle/>
          <a:p>
            <a:fld id="{E462037E-FAF4-469A-BAD3-92BBD15557C8}" type="datetimeFigureOut">
              <a:rPr lang="en-US" smtClean="0"/>
              <a:t>5/10/2018</a:t>
            </a:fld>
            <a:endParaRPr lang="en-US"/>
          </a:p>
        </p:txBody>
      </p:sp>
      <p:sp>
        <p:nvSpPr>
          <p:cNvPr id="5" name="Footer Placeholder 4">
            <a:extLst>
              <a:ext uri="{FF2B5EF4-FFF2-40B4-BE49-F238E27FC236}">
                <a16:creationId xmlns:a16="http://schemas.microsoft.com/office/drawing/2014/main" id="{15080D33-6438-4FA0-9F64-BCC57AB742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B4D96F-6F1A-409A-998C-FA5EF08B6E90}"/>
              </a:ext>
            </a:extLst>
          </p:cNvPr>
          <p:cNvSpPr>
            <a:spLocks noGrp="1"/>
          </p:cNvSpPr>
          <p:nvPr>
            <p:ph type="sldNum" sz="quarter" idx="12"/>
          </p:nvPr>
        </p:nvSpPr>
        <p:spPr/>
        <p:txBody>
          <a:bodyPr/>
          <a:lstStyle/>
          <a:p>
            <a:fld id="{4C683188-EEDA-42BF-ABC5-EEED415C629E}" type="slidenum">
              <a:rPr lang="en-US" smtClean="0"/>
              <a:t>‹#›</a:t>
            </a:fld>
            <a:endParaRPr lang="en-US"/>
          </a:p>
        </p:txBody>
      </p:sp>
    </p:spTree>
    <p:extLst>
      <p:ext uri="{BB962C8B-B14F-4D97-AF65-F5344CB8AC3E}">
        <p14:creationId xmlns:p14="http://schemas.microsoft.com/office/powerpoint/2010/main" val="25885249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marL="514350" indent="-514350">
              <a:buSzPct val="100000"/>
              <a:buFont typeface="+mj-lt"/>
              <a:buAutoNum type="alphaUcPeriod"/>
              <a:defRPr/>
            </a:lvl1pPr>
            <a:lvl2pPr marL="914400" indent="-457200">
              <a:buFont typeface="+mj-lt"/>
              <a:buAutoNum type="arabicPeriod"/>
              <a:defRPr/>
            </a:lvl2pPr>
            <a:lvl5pP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4" name="Footer Placeholder 4">
            <a:extLst>
              <a:ext uri="{FF2B5EF4-FFF2-40B4-BE49-F238E27FC236}">
                <a16:creationId xmlns:a16="http://schemas.microsoft.com/office/drawing/2014/main" id="{93B01D3B-D501-4549-A049-CE6F17173ACE}"/>
              </a:ext>
            </a:extLst>
          </p:cNvPr>
          <p:cNvSpPr>
            <a:spLocks noGrp="1"/>
          </p:cNvSpPr>
          <p:nvPr>
            <p:ph type="ftr" sz="quarter" idx="10"/>
          </p:nvPr>
        </p:nvSpPr>
        <p:spPr>
          <a:xfrm>
            <a:off x="124884" y="6172200"/>
            <a:ext cx="11461749" cy="234950"/>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5" name="Date Placeholder 3">
            <a:extLst>
              <a:ext uri="{FF2B5EF4-FFF2-40B4-BE49-F238E27FC236}">
                <a16:creationId xmlns:a16="http://schemas.microsoft.com/office/drawing/2014/main" id="{D0983530-8065-4E07-9147-AF973367E959}"/>
              </a:ext>
            </a:extLst>
          </p:cNvPr>
          <p:cNvSpPr>
            <a:spLocks noGrp="1"/>
          </p:cNvSpPr>
          <p:nvPr>
            <p:ph type="dt" sz="half" idx="11"/>
          </p:nvPr>
        </p:nvSpPr>
        <p:spPr/>
        <p:txBody>
          <a:bodyPr/>
          <a:lstStyle>
            <a:lvl1pPr>
              <a:defRPr/>
            </a:lvl1pPr>
          </a:lstStyle>
          <a:p>
            <a:pPr>
              <a:defRPr/>
            </a:pPr>
            <a:fld id="{E36DF060-D1D2-4E23-8F93-ACBBADCCF05E}" type="datetime1">
              <a:rPr lang="en-US" altLang="en-US"/>
              <a:pPr>
                <a:defRPr/>
              </a:pPr>
              <a:t>5/10/2018</a:t>
            </a:fld>
            <a:endParaRPr lang="en-US" altLang="en-US"/>
          </a:p>
        </p:txBody>
      </p:sp>
      <p:sp>
        <p:nvSpPr>
          <p:cNvPr id="6" name="Slide Number Placeholder 5">
            <a:extLst>
              <a:ext uri="{FF2B5EF4-FFF2-40B4-BE49-F238E27FC236}">
                <a16:creationId xmlns:a16="http://schemas.microsoft.com/office/drawing/2014/main" id="{F56F102A-7B4F-4C80-8BA0-D76E3CABD372}"/>
              </a:ext>
            </a:extLst>
          </p:cNvPr>
          <p:cNvSpPr>
            <a:spLocks noGrp="1"/>
          </p:cNvSpPr>
          <p:nvPr>
            <p:ph type="sldNum" sz="quarter" idx="12"/>
          </p:nvPr>
        </p:nvSpPr>
        <p:spPr/>
        <p:txBody>
          <a:bodyPr/>
          <a:lstStyle>
            <a:lvl1pPr>
              <a:defRPr/>
            </a:lvl1pPr>
          </a:lstStyle>
          <a:p>
            <a:pPr>
              <a:defRPr/>
            </a:pPr>
            <a:fld id="{5C60F0A1-D6BE-420E-ADC9-361665F47668}" type="slidenum">
              <a:rPr lang="en-US" altLang="en-US"/>
              <a:pPr>
                <a:defRPr/>
              </a:pPr>
              <a:t>‹#›</a:t>
            </a:fld>
            <a:endParaRPr lang="en-US" altLang="en-US"/>
          </a:p>
        </p:txBody>
      </p:sp>
    </p:spTree>
    <p:extLst>
      <p:ext uri="{BB962C8B-B14F-4D97-AF65-F5344CB8AC3E}">
        <p14:creationId xmlns:p14="http://schemas.microsoft.com/office/powerpoint/2010/main" val="708891390"/>
      </p:ext>
    </p:extLst>
  </p:cSld>
  <p:clrMapOvr>
    <a:masterClrMapping/>
  </p:clrMapOvr>
  <p:transition spd="slow"/>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cSld name="2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BCFB853-0EEF-4EE5-B2CD-70F8E10450FA}"/>
              </a:ext>
            </a:extLst>
          </p:cNvPr>
          <p:cNvSpPr/>
          <p:nvPr/>
        </p:nvSpPr>
        <p:spPr bwMode="white">
          <a:xfrm>
            <a:off x="-10583" y="6435726"/>
            <a:ext cx="12215284" cy="430213"/>
          </a:xfrm>
          <a:prstGeom prst="rect">
            <a:avLst/>
          </a:prstGeom>
          <a:solidFill>
            <a:srgbClr val="3C158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p>
        </p:txBody>
      </p:sp>
      <p:sp>
        <p:nvSpPr>
          <p:cNvPr id="4" name="Copyright" descr="Pearson: Copyright 2015, 2012, 2009">
            <a:extLst>
              <a:ext uri="{FF2B5EF4-FFF2-40B4-BE49-F238E27FC236}">
                <a16:creationId xmlns:a16="http://schemas.microsoft.com/office/drawing/2014/main" id="{CC4D7E4E-2243-4BAA-86B7-21B3C4A3335D}"/>
              </a:ext>
            </a:extLst>
          </p:cNvPr>
          <p:cNvSpPr txBox="1">
            <a:spLocks noChangeArrowheads="1"/>
          </p:cNvSpPr>
          <p:nvPr userDrawn="1"/>
        </p:nvSpPr>
        <p:spPr bwMode="auto">
          <a:xfrm>
            <a:off x="124884" y="6408738"/>
            <a:ext cx="8422216" cy="457200"/>
          </a:xfrm>
          <a:prstGeom prst="rect">
            <a:avLst/>
          </a:prstGeom>
          <a:noFill/>
          <a:ln w="9525">
            <a:noFill/>
            <a:miter lim="800000"/>
            <a:headEnd/>
            <a:tailEnd/>
          </a:ln>
        </p:spPr>
        <p:txBody>
          <a:bodyPr lIns="0" tIns="0" rIns="0" bIns="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defRPr/>
            </a:pPr>
            <a:r>
              <a:rPr lang="en-US" altLang="en-US" sz="1000">
                <a:solidFill>
                  <a:schemeClr val="bg1"/>
                </a:solidFill>
                <a:latin typeface="Verdana" panose="020B0604030504040204" pitchFamily="34" charset="0"/>
              </a:rPr>
              <a:t>Copyright © 2016, 2012, 2009 Pearson Education, Inc. All Rights Reserved</a:t>
            </a:r>
          </a:p>
        </p:txBody>
      </p:sp>
      <p:pic>
        <p:nvPicPr>
          <p:cNvPr id="5" name="Pearson Logo">
            <a:extLst>
              <a:ext uri="{FF2B5EF4-FFF2-40B4-BE49-F238E27FC236}">
                <a16:creationId xmlns:a16="http://schemas.microsoft.com/office/drawing/2014/main" id="{4D5CB2C6-1E0A-4AA0-A763-74A6A3B405E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black">
          <a:xfrm>
            <a:off x="10331451" y="6442076"/>
            <a:ext cx="1921933"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8"/>
          <p:cNvSpPr>
            <a:spLocks noGrp="1"/>
          </p:cNvSpPr>
          <p:nvPr>
            <p:ph type="title"/>
          </p:nvPr>
        </p:nvSpPr>
        <p:spPr>
          <a:xfrm>
            <a:off x="304800" y="5410200"/>
            <a:ext cx="11582400" cy="914400"/>
          </a:xfrm>
        </p:spPr>
        <p:txBody>
          <a:bodyPr/>
          <a:lstStyle>
            <a:lvl1pPr algn="l">
              <a:defRPr sz="1600">
                <a:solidFill>
                  <a:schemeClr val="tx1"/>
                </a:solidFill>
              </a:defRPr>
            </a:lvl1pPr>
          </a:lstStyle>
          <a:p>
            <a:r>
              <a:rPr lang="en-US"/>
              <a:t>Click to edit Master title style</a:t>
            </a:r>
          </a:p>
        </p:txBody>
      </p:sp>
    </p:spTree>
    <p:extLst>
      <p:ext uri="{BB962C8B-B14F-4D97-AF65-F5344CB8AC3E}">
        <p14:creationId xmlns:p14="http://schemas.microsoft.com/office/powerpoint/2010/main" val="4017339743"/>
      </p:ext>
    </p:extLst>
  </p:cSld>
  <p:clrMapOvr>
    <a:masterClrMapping/>
  </p:clrMapOvr>
  <p:transition spd="slow"/>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cSld name="1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E296AC0-DE21-4697-8D90-8441765326B3}"/>
              </a:ext>
            </a:extLst>
          </p:cNvPr>
          <p:cNvSpPr/>
          <p:nvPr/>
        </p:nvSpPr>
        <p:spPr bwMode="white">
          <a:xfrm>
            <a:off x="-10583" y="6435726"/>
            <a:ext cx="12215284" cy="430213"/>
          </a:xfrm>
          <a:prstGeom prst="rect">
            <a:avLst/>
          </a:prstGeom>
          <a:solidFill>
            <a:srgbClr val="3C158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p>
        </p:txBody>
      </p:sp>
      <p:sp>
        <p:nvSpPr>
          <p:cNvPr id="4" name="Copyright" descr="Pearson: Copyright 2015, 2012, 2009">
            <a:extLst>
              <a:ext uri="{FF2B5EF4-FFF2-40B4-BE49-F238E27FC236}">
                <a16:creationId xmlns:a16="http://schemas.microsoft.com/office/drawing/2014/main" id="{7219EC18-C88B-4151-BE3A-CD80AF36DEAA}"/>
              </a:ext>
            </a:extLst>
          </p:cNvPr>
          <p:cNvSpPr txBox="1">
            <a:spLocks noChangeArrowheads="1"/>
          </p:cNvSpPr>
          <p:nvPr userDrawn="1"/>
        </p:nvSpPr>
        <p:spPr bwMode="auto">
          <a:xfrm>
            <a:off x="124884" y="6408738"/>
            <a:ext cx="8422216" cy="457200"/>
          </a:xfrm>
          <a:prstGeom prst="rect">
            <a:avLst/>
          </a:prstGeom>
          <a:noFill/>
          <a:ln w="9525">
            <a:noFill/>
            <a:miter lim="800000"/>
            <a:headEnd/>
            <a:tailEnd/>
          </a:ln>
        </p:spPr>
        <p:txBody>
          <a:bodyPr lIns="0" tIns="0" rIns="0" bIns="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defRPr/>
            </a:pPr>
            <a:r>
              <a:rPr lang="en-US" altLang="en-US" sz="1000">
                <a:solidFill>
                  <a:schemeClr val="bg1"/>
                </a:solidFill>
                <a:latin typeface="Verdana" panose="020B0604030504040204" pitchFamily="34" charset="0"/>
              </a:rPr>
              <a:t>Copyright © 2016, 2012, 2009 Pearson Education, Inc. All Rights Reserved</a:t>
            </a:r>
          </a:p>
        </p:txBody>
      </p:sp>
      <p:pic>
        <p:nvPicPr>
          <p:cNvPr id="5" name="Pearson Logo">
            <a:extLst>
              <a:ext uri="{FF2B5EF4-FFF2-40B4-BE49-F238E27FC236}">
                <a16:creationId xmlns:a16="http://schemas.microsoft.com/office/drawing/2014/main" id="{3C558BB9-103F-4C9F-AB4D-773833E9FFE0}"/>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black">
          <a:xfrm>
            <a:off x="10331451" y="6442076"/>
            <a:ext cx="1921933"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8"/>
          <p:cNvSpPr>
            <a:spLocks noGrp="1"/>
          </p:cNvSpPr>
          <p:nvPr>
            <p:ph type="title"/>
          </p:nvPr>
        </p:nvSpPr>
        <p:spPr>
          <a:xfrm>
            <a:off x="3352800" y="2880519"/>
            <a:ext cx="5486400" cy="1096963"/>
          </a:xfrm>
        </p:spPr>
        <p:txBody>
          <a:bodyPr/>
          <a:lstStyle>
            <a:lvl1pPr algn="ctr">
              <a:defRPr sz="1600">
                <a:solidFill>
                  <a:schemeClr val="tx1"/>
                </a:solidFill>
              </a:defRPr>
            </a:lvl1pPr>
          </a:lstStyle>
          <a:p>
            <a:r>
              <a:rPr lang="en-US"/>
              <a:t>Click to edit Master title style</a:t>
            </a:r>
          </a:p>
        </p:txBody>
      </p:sp>
    </p:spTree>
    <p:extLst>
      <p:ext uri="{BB962C8B-B14F-4D97-AF65-F5344CB8AC3E}">
        <p14:creationId xmlns:p14="http://schemas.microsoft.com/office/powerpoint/2010/main" val="1220238440"/>
      </p:ext>
    </p:extLst>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B2E38AD-C337-4B35-B307-49F3A03FE43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F5C73BB-E4FF-4ADD-B8B4-5B3AC447DEE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482E41F-7973-4125-A6B3-BDA40CA18B0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62037E-FAF4-469A-BAD3-92BBD15557C8}" type="datetimeFigureOut">
              <a:rPr lang="en-US" smtClean="0"/>
              <a:t>5/10/2018</a:t>
            </a:fld>
            <a:endParaRPr lang="en-US"/>
          </a:p>
        </p:txBody>
      </p:sp>
      <p:sp>
        <p:nvSpPr>
          <p:cNvPr id="5" name="Footer Placeholder 4">
            <a:extLst>
              <a:ext uri="{FF2B5EF4-FFF2-40B4-BE49-F238E27FC236}">
                <a16:creationId xmlns:a16="http://schemas.microsoft.com/office/drawing/2014/main" id="{797307AB-499F-4B59-A1CC-888EFFB2A0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2F00A2C-81E7-4F2F-A284-CC2010FC3F9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683188-EEDA-42BF-ABC5-EEED415C629E}" type="slidenum">
              <a:rPr lang="en-US" smtClean="0"/>
              <a:t>‹#›</a:t>
            </a:fld>
            <a:endParaRPr lang="en-US"/>
          </a:p>
        </p:txBody>
      </p:sp>
    </p:spTree>
    <p:extLst>
      <p:ext uri="{BB962C8B-B14F-4D97-AF65-F5344CB8AC3E}">
        <p14:creationId xmlns:p14="http://schemas.microsoft.com/office/powerpoint/2010/main" val="2878955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2" r:id="rId13"/>
    <p:sldLayoutId id="2147483663"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8F1C9-AA1B-40FE-977D-032E449B325E}"/>
              </a:ext>
            </a:extLst>
          </p:cNvPr>
          <p:cNvSpPr>
            <a:spLocks noGrp="1"/>
          </p:cNvSpPr>
          <p:nvPr>
            <p:ph type="ctrTitle"/>
          </p:nvPr>
        </p:nvSpPr>
        <p:spPr/>
        <p:txBody>
          <a:bodyPr>
            <a:normAutofit fontScale="90000"/>
          </a:bodyPr>
          <a:lstStyle/>
          <a:p>
            <a:r>
              <a:rPr lang="en-US" altLang="en-US" dirty="0">
                <a:solidFill>
                  <a:srgbClr val="030005"/>
                </a:solidFill>
                <a:ea typeface="ＭＳ Ｐゴシック" panose="020B0600070205080204" pitchFamily="34" charset="-128"/>
                <a:cs typeface="Arial" panose="020B0604020202020204" pitchFamily="34" charset="0"/>
              </a:rPr>
              <a:t>The Emergence of Human Societies to 3000 </a:t>
            </a:r>
            <a:r>
              <a:rPr lang="en-US" altLang="en-US" sz="4800" dirty="0">
                <a:solidFill>
                  <a:srgbClr val="030005"/>
                </a:solidFill>
                <a:ea typeface="ＭＳ Ｐゴシック" panose="020B0600070205080204" pitchFamily="34" charset="-128"/>
                <a:cs typeface="Arial" panose="020B0604020202020204" pitchFamily="34" charset="0"/>
              </a:rPr>
              <a:t>B.C.E.</a:t>
            </a:r>
            <a:br>
              <a:rPr lang="en-US" altLang="en-US" sz="4800" dirty="0">
                <a:solidFill>
                  <a:srgbClr val="030005"/>
                </a:solidFill>
                <a:ea typeface="ＭＳ Ｐゴシック" panose="020B0600070205080204" pitchFamily="34" charset="-128"/>
                <a:cs typeface="Arial" panose="020B0604020202020204" pitchFamily="34" charset="0"/>
              </a:rPr>
            </a:br>
            <a:endParaRPr lang="en-US" dirty="0"/>
          </a:p>
        </p:txBody>
      </p:sp>
      <p:sp>
        <p:nvSpPr>
          <p:cNvPr id="3" name="Subtitle 2">
            <a:extLst>
              <a:ext uri="{FF2B5EF4-FFF2-40B4-BE49-F238E27FC236}">
                <a16:creationId xmlns:a16="http://schemas.microsoft.com/office/drawing/2014/main" id="{F8FC1767-8BF8-4290-809B-EA6811C76663}"/>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1376922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39FF1-705D-4038-B411-B46FBF98EC35}"/>
              </a:ext>
            </a:extLst>
          </p:cNvPr>
          <p:cNvSpPr>
            <a:spLocks noGrp="1"/>
          </p:cNvSpPr>
          <p:nvPr>
            <p:ph type="title"/>
          </p:nvPr>
        </p:nvSpPr>
        <p:spPr/>
        <p:txBody>
          <a:bodyPr/>
          <a:lstStyle/>
          <a:p>
            <a:pPr algn="ctr"/>
            <a:r>
              <a:rPr lang="en-US" altLang="en-US" b="1" dirty="0">
                <a:ea typeface="ＭＳ Ｐゴシック" panose="020B0600070205080204" pitchFamily="34" charset="-128"/>
              </a:rPr>
              <a:t>Why Study History</a:t>
            </a:r>
            <a:endParaRPr lang="en-US" b="1" dirty="0"/>
          </a:p>
        </p:txBody>
      </p:sp>
      <p:sp>
        <p:nvSpPr>
          <p:cNvPr id="3" name="Content Placeholder 2">
            <a:extLst>
              <a:ext uri="{FF2B5EF4-FFF2-40B4-BE49-F238E27FC236}">
                <a16:creationId xmlns:a16="http://schemas.microsoft.com/office/drawing/2014/main" id="{DF69B58D-5931-45C2-AAF4-978C93B312B6}"/>
              </a:ext>
            </a:extLst>
          </p:cNvPr>
          <p:cNvSpPr>
            <a:spLocks noGrp="1"/>
          </p:cNvSpPr>
          <p:nvPr>
            <p:ph idx="1"/>
          </p:nvPr>
        </p:nvSpPr>
        <p:spPr/>
        <p:txBody>
          <a:bodyPr/>
          <a:lstStyle/>
          <a:p>
            <a:r>
              <a:rPr lang="en-US" altLang="en-US" dirty="0">
                <a:ea typeface="ＭＳ Ｐゴシック" panose="020B0600070205080204" pitchFamily="34" charset="-128"/>
              </a:rPr>
              <a:t>It enables us to see our own time in Perspective</a:t>
            </a:r>
          </a:p>
          <a:p>
            <a:r>
              <a:rPr lang="en-US" altLang="en-US" dirty="0">
                <a:ea typeface="ＭＳ Ｐゴシック" panose="020B0600070205080204" pitchFamily="34" charset="-128"/>
              </a:rPr>
              <a:t>CAREFUL About being </a:t>
            </a:r>
            <a:r>
              <a:rPr lang="en-US" altLang="en-US" b="1" dirty="0">
                <a:solidFill>
                  <a:srgbClr val="FF0000"/>
                </a:solidFill>
                <a:ea typeface="ＭＳ Ｐゴシック" panose="020B0600070205080204" pitchFamily="34" charset="-128"/>
              </a:rPr>
              <a:t>ANACHRONISTIC</a:t>
            </a:r>
          </a:p>
          <a:p>
            <a:r>
              <a:rPr lang="en-US" altLang="en-US" b="1" dirty="0">
                <a:solidFill>
                  <a:srgbClr val="FF0000"/>
                </a:solidFill>
                <a:ea typeface="ＭＳ Ｐゴシック" panose="020B0600070205080204" pitchFamily="34" charset="-128"/>
              </a:rPr>
              <a:t>Don’t apply current values to past Civilizations</a:t>
            </a:r>
          </a:p>
          <a:p>
            <a:r>
              <a:rPr lang="en-US" altLang="en-US" dirty="0">
                <a:ea typeface="ＭＳ Ｐゴシック" panose="020B0600070205080204" pitchFamily="34" charset="-128"/>
              </a:rPr>
              <a:t>Do not judge them by modern standards!</a:t>
            </a:r>
          </a:p>
          <a:p>
            <a:endParaRPr lang="en-US" dirty="0"/>
          </a:p>
        </p:txBody>
      </p:sp>
    </p:spTree>
    <p:extLst>
      <p:ext uri="{BB962C8B-B14F-4D97-AF65-F5344CB8AC3E}">
        <p14:creationId xmlns:p14="http://schemas.microsoft.com/office/powerpoint/2010/main" val="11526269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9FF8D-2F82-418D-B2BC-A45D6CF3096B}"/>
              </a:ext>
            </a:extLst>
          </p:cNvPr>
          <p:cNvSpPr>
            <a:spLocks noGrp="1"/>
          </p:cNvSpPr>
          <p:nvPr>
            <p:ph type="title"/>
          </p:nvPr>
        </p:nvSpPr>
        <p:spPr>
          <a:xfrm>
            <a:off x="776654" y="104409"/>
            <a:ext cx="10515600" cy="1325563"/>
          </a:xfrm>
        </p:spPr>
        <p:txBody>
          <a:bodyPr/>
          <a:lstStyle/>
          <a:p>
            <a:pPr algn="ctr"/>
            <a:r>
              <a:rPr lang="en-US" altLang="en-US" dirty="0">
                <a:ea typeface="ＭＳ Ｐゴシック" panose="020B0600070205080204" pitchFamily="34" charset="-128"/>
              </a:rPr>
              <a:t>Interpretations of History</a:t>
            </a:r>
            <a:endParaRPr lang="en-US" dirty="0"/>
          </a:p>
        </p:txBody>
      </p:sp>
      <p:sp>
        <p:nvSpPr>
          <p:cNvPr id="3" name="Content Placeholder 2">
            <a:extLst>
              <a:ext uri="{FF2B5EF4-FFF2-40B4-BE49-F238E27FC236}">
                <a16:creationId xmlns:a16="http://schemas.microsoft.com/office/drawing/2014/main" id="{53EE56A3-3343-42E2-AE53-F155E02978E3}"/>
              </a:ext>
            </a:extLst>
          </p:cNvPr>
          <p:cNvSpPr>
            <a:spLocks noGrp="1"/>
          </p:cNvSpPr>
          <p:nvPr>
            <p:ph idx="1"/>
          </p:nvPr>
        </p:nvSpPr>
        <p:spPr>
          <a:xfrm>
            <a:off x="838200" y="1429972"/>
            <a:ext cx="10515600" cy="4351338"/>
          </a:xfrm>
        </p:spPr>
        <p:txBody>
          <a:bodyPr/>
          <a:lstStyle/>
          <a:p>
            <a:r>
              <a:rPr lang="en-US" altLang="en-US" b="1" dirty="0">
                <a:solidFill>
                  <a:srgbClr val="FF0000"/>
                </a:solidFill>
                <a:ea typeface="ＭＳ Ｐゴシック" panose="020B0600070205080204" pitchFamily="34" charset="-128"/>
              </a:rPr>
              <a:t>Theological Interpretation</a:t>
            </a:r>
          </a:p>
          <a:p>
            <a:pPr lvl="1"/>
            <a:r>
              <a:rPr lang="en-US" altLang="en-US" b="1" dirty="0">
                <a:solidFill>
                  <a:srgbClr val="FF0000"/>
                </a:solidFill>
                <a:ea typeface="ＭＳ Ｐゴシック" panose="020B0600070205080204" pitchFamily="34" charset="-128"/>
              </a:rPr>
              <a:t>St. Augustine</a:t>
            </a:r>
          </a:p>
          <a:p>
            <a:r>
              <a:rPr lang="en-US" altLang="en-US" b="1" dirty="0">
                <a:solidFill>
                  <a:srgbClr val="FF0000"/>
                </a:solidFill>
                <a:ea typeface="ＭＳ Ｐゴシック" panose="020B0600070205080204" pitchFamily="34" charset="-128"/>
              </a:rPr>
              <a:t>Humanistic Concept</a:t>
            </a:r>
          </a:p>
          <a:p>
            <a:pPr lvl="1"/>
            <a:r>
              <a:rPr lang="en-US" altLang="en-US" b="1" dirty="0">
                <a:solidFill>
                  <a:srgbClr val="FF0000"/>
                </a:solidFill>
                <a:ea typeface="ＭＳ Ｐゴシック" panose="020B0600070205080204" pitchFamily="34" charset="-128"/>
              </a:rPr>
              <a:t>Hegel</a:t>
            </a:r>
          </a:p>
          <a:p>
            <a:r>
              <a:rPr lang="en-US" altLang="en-US" b="1" dirty="0">
                <a:solidFill>
                  <a:srgbClr val="FF0000"/>
                </a:solidFill>
                <a:ea typeface="ＭＳ Ｐゴシック" panose="020B0600070205080204" pitchFamily="34" charset="-128"/>
              </a:rPr>
              <a:t>Naturalistic-Materialistic Interpretation</a:t>
            </a:r>
          </a:p>
          <a:p>
            <a:pPr lvl="1"/>
            <a:r>
              <a:rPr lang="en-US" altLang="en-US" b="1" dirty="0">
                <a:solidFill>
                  <a:srgbClr val="FF0000"/>
                </a:solidFill>
                <a:ea typeface="ＭＳ Ｐゴシック" panose="020B0600070205080204" pitchFamily="34" charset="-128"/>
              </a:rPr>
              <a:t>Marx</a:t>
            </a:r>
          </a:p>
          <a:p>
            <a:r>
              <a:rPr lang="en-US" altLang="en-US" dirty="0">
                <a:ea typeface="ＭＳ Ｐゴシック" panose="020B0600070205080204" pitchFamily="34" charset="-128"/>
              </a:rPr>
              <a:t>Varied Interpretations of these Themes</a:t>
            </a:r>
          </a:p>
          <a:p>
            <a:pPr lvl="1"/>
            <a:r>
              <a:rPr lang="en-US" dirty="0">
                <a:ea typeface="ＭＳ Ｐゴシック" panose="020B0600070205080204" pitchFamily="34" charset="-128"/>
              </a:rPr>
              <a:t>Spengler</a:t>
            </a:r>
          </a:p>
          <a:p>
            <a:pPr lvl="1"/>
            <a:r>
              <a:rPr lang="en-US" dirty="0">
                <a:ea typeface="ＭＳ Ｐゴシック" panose="020B0600070205080204" pitchFamily="34" charset="-128"/>
              </a:rPr>
              <a:t>Toynbee</a:t>
            </a:r>
            <a:endParaRPr lang="en-US" dirty="0"/>
          </a:p>
        </p:txBody>
      </p:sp>
    </p:spTree>
    <p:extLst>
      <p:ext uri="{BB962C8B-B14F-4D97-AF65-F5344CB8AC3E}">
        <p14:creationId xmlns:p14="http://schemas.microsoft.com/office/powerpoint/2010/main" val="11264768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9681C5CC-17FF-402A-BC01-33D748912D2F}"/>
              </a:ext>
            </a:extLst>
          </p:cNvPr>
          <p:cNvSpPr>
            <a:spLocks noGrp="1"/>
          </p:cNvSpPr>
          <p:nvPr>
            <p:ph type="title"/>
          </p:nvPr>
        </p:nvSpPr>
        <p:spPr/>
        <p:txBody>
          <a:bodyPr/>
          <a:lstStyle/>
          <a:p>
            <a:r>
              <a:rPr lang="en-US" altLang="en-US">
                <a:ea typeface="ＭＳ Ｐゴシック" panose="020B0600070205080204" pitchFamily="34" charset="-128"/>
              </a:rPr>
              <a:t>Our Earliest Ancestors</a:t>
            </a:r>
          </a:p>
        </p:txBody>
      </p:sp>
      <p:sp>
        <p:nvSpPr>
          <p:cNvPr id="29699" name="Rectangle 3">
            <a:extLst>
              <a:ext uri="{FF2B5EF4-FFF2-40B4-BE49-F238E27FC236}">
                <a16:creationId xmlns:a16="http://schemas.microsoft.com/office/drawing/2014/main" id="{417DD919-42E8-4003-9A3E-123A666CDAA1}"/>
              </a:ext>
            </a:extLst>
          </p:cNvPr>
          <p:cNvSpPr>
            <a:spLocks noGrp="1"/>
          </p:cNvSpPr>
          <p:nvPr>
            <p:ph idx="1"/>
          </p:nvPr>
        </p:nvSpPr>
        <p:spPr>
          <a:xfrm>
            <a:off x="1676400" y="1447800"/>
            <a:ext cx="8534400" cy="4948238"/>
          </a:xfrm>
        </p:spPr>
        <p:txBody>
          <a:bodyPr/>
          <a:lstStyle/>
          <a:p>
            <a:pPr>
              <a:buSzTx/>
              <a:buFont typeface="Arial" panose="020B0604020202020204" pitchFamily="34" charset="0"/>
              <a:buAutoNum type="alphaUcPeriod"/>
            </a:pPr>
            <a:r>
              <a:rPr lang="en-US" altLang="en-US">
                <a:ea typeface="ＭＳ Ｐゴシック" panose="020B0600070205080204" pitchFamily="34" charset="-128"/>
              </a:rPr>
              <a:t>Hominids and Cultural Adaptation</a:t>
            </a:r>
          </a:p>
          <a:p>
            <a:pPr lvl="1">
              <a:buFont typeface="Arial" panose="020B0604020202020204" pitchFamily="34" charset="0"/>
              <a:buAutoNum type="arabicPeriod"/>
            </a:pPr>
            <a:r>
              <a:rPr lang="en-US" altLang="en-US">
                <a:ea typeface="ＭＳ Ｐゴシック" panose="020B0600070205080204" pitchFamily="34" charset="-128"/>
              </a:rPr>
              <a:t>Hominid adaptation through intelligence</a:t>
            </a:r>
          </a:p>
          <a:p>
            <a:pPr>
              <a:buSzTx/>
              <a:buFont typeface="Arial" panose="020B0604020202020204" pitchFamily="34" charset="0"/>
              <a:buAutoNum type="alphaUcPeriod"/>
            </a:pPr>
            <a:r>
              <a:rPr lang="en-US" altLang="en-US">
                <a:ea typeface="ＭＳ Ｐゴシック" panose="020B0600070205080204" pitchFamily="34" charset="-128"/>
              </a:rPr>
              <a:t>Foraging, Family, and Gender</a:t>
            </a:r>
          </a:p>
          <a:p>
            <a:pPr lvl="1">
              <a:buFont typeface="Arial" panose="020B0604020202020204" pitchFamily="34" charset="0"/>
              <a:buAutoNum type="arabicPeriod"/>
            </a:pPr>
            <a:r>
              <a:rPr lang="en-US" altLang="en-US">
                <a:ea typeface="ＭＳ Ｐゴシック" panose="020B0600070205080204" pitchFamily="34" charset="-128"/>
              </a:rPr>
              <a:t>Foraging bands</a:t>
            </a:r>
          </a:p>
          <a:p>
            <a:pPr lvl="1">
              <a:buFont typeface="Arial" panose="020B0604020202020204" pitchFamily="34" charset="0"/>
              <a:buAutoNum type="arabicPeriod"/>
            </a:pPr>
            <a:r>
              <a:rPr lang="en-US" altLang="en-US">
                <a:ea typeface="ＭＳ Ｐゴシック" panose="020B0600070205080204" pitchFamily="34" charset="-128"/>
              </a:rPr>
              <a:t>Family, gender, and child rearing</a:t>
            </a:r>
          </a:p>
          <a:p>
            <a:pPr lvl="1">
              <a:buFont typeface="Arial" panose="020B0604020202020204" pitchFamily="34" charset="0"/>
              <a:buAutoNum type="arabicPeriod"/>
            </a:pPr>
            <a:r>
              <a:rPr lang="en-US" altLang="en-US">
                <a:ea typeface="ＭＳ Ｐゴシック" panose="020B0600070205080204" pitchFamily="34" charset="-128"/>
              </a:rPr>
              <a:t>Social cooperation</a:t>
            </a:r>
          </a:p>
          <a:p>
            <a:pPr>
              <a:buSzTx/>
              <a:buFont typeface="Arial" panose="020B0604020202020204" pitchFamily="34" charset="0"/>
              <a:buAutoNum type="alphaUcPeriod"/>
            </a:pPr>
            <a:r>
              <a:rPr lang="en-US" altLang="en-US" b="1">
                <a:solidFill>
                  <a:srgbClr val="FF0000"/>
                </a:solidFill>
                <a:ea typeface="ＭＳ Ｐゴシック" panose="020B0600070205080204" pitchFamily="34" charset="-128"/>
              </a:rPr>
              <a:t>Our information about early hominids comes from many sources, including Fossils</a:t>
            </a:r>
          </a:p>
          <a:p>
            <a:pPr>
              <a:buSzTx/>
              <a:buFont typeface="Arial" panose="020B0604020202020204" pitchFamily="34" charset="0"/>
              <a:buAutoNum type="alphaUcPeriod"/>
            </a:pPr>
            <a:r>
              <a:rPr lang="en-US" altLang="en-US" b="1">
                <a:solidFill>
                  <a:srgbClr val="FF0000"/>
                </a:solidFill>
                <a:ea typeface="ＭＳ Ｐゴシック" panose="020B0600070205080204" pitchFamily="34" charset="-128"/>
              </a:rPr>
              <a:t>The earliest sign of gender roles appears in hominid society</a:t>
            </a:r>
          </a:p>
          <a:p>
            <a:pPr>
              <a:buSzTx/>
              <a:buFont typeface="Arial" panose="020B0604020202020204" pitchFamily="34" charset="0"/>
              <a:buAutoNum type="alphaUcPeriod"/>
            </a:pPr>
            <a:endParaRPr lang="en-US" altLang="en-US">
              <a:ea typeface="ＭＳ Ｐゴシック" panose="020B0600070205080204" pitchFamily="34" charset="-128"/>
            </a:endParaRPr>
          </a:p>
        </p:txBody>
      </p:sp>
      <p:sp>
        <p:nvSpPr>
          <p:cNvPr id="29700" name="Text Box 6">
            <a:extLst>
              <a:ext uri="{FF2B5EF4-FFF2-40B4-BE49-F238E27FC236}">
                <a16:creationId xmlns:a16="http://schemas.microsoft.com/office/drawing/2014/main" id="{BDB92B2F-351C-4CC2-8914-973640A1A030}"/>
              </a:ext>
            </a:extLst>
          </p:cNvPr>
          <p:cNvSpPr txBox="1">
            <a:spLocks noChangeArrowheads="1"/>
          </p:cNvSpPr>
          <p:nvPr/>
        </p:nvSpPr>
        <p:spPr bwMode="auto">
          <a:xfrm rot="16200000">
            <a:off x="8105775" y="4221163"/>
            <a:ext cx="4948238"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500"/>
              </a:spcBef>
              <a:buClr>
                <a:schemeClr val="accent1"/>
              </a:buClr>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defRPr>
            </a:lvl1pPr>
            <a:lvl2pPr marL="37931725" indent="-37474525">
              <a:spcBef>
                <a:spcPts val="600"/>
              </a:spcBef>
              <a:buClr>
                <a:schemeClr val="accent1"/>
              </a:buClr>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ts val="600"/>
              </a:spcBef>
              <a:buClr>
                <a:schemeClr val="accent1"/>
              </a:buClr>
              <a:buFont typeface="Arial" panose="020B0604020202020204" pitchFamily="34" charset="0"/>
              <a:buChar char="–"/>
              <a:defRPr>
                <a:solidFill>
                  <a:schemeClr val="tx1"/>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Font typeface="Arial" panose="020B0604020202020204" pitchFamily="34" charset="0"/>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ts val="600"/>
              </a:spcBef>
              <a:spcAft>
                <a:spcPct val="0"/>
              </a:spcAft>
              <a:buClr>
                <a:schemeClr val="accent1"/>
              </a:buClr>
              <a:buFont typeface="Arial" panose="020B0604020202020204" pitchFamily="34" charset="0"/>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ts val="600"/>
              </a:spcBef>
              <a:spcAft>
                <a:spcPct val="0"/>
              </a:spcAft>
              <a:buClr>
                <a:schemeClr val="accent1"/>
              </a:buClr>
              <a:buFont typeface="Arial" panose="020B0604020202020204" pitchFamily="34" charset="0"/>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ts val="600"/>
              </a:spcBef>
              <a:spcAft>
                <a:spcPct val="0"/>
              </a:spcAft>
              <a:buClr>
                <a:schemeClr val="accent1"/>
              </a:buClr>
              <a:buFont typeface="Arial" panose="020B0604020202020204" pitchFamily="34" charset="0"/>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ts val="600"/>
              </a:spcBef>
              <a:spcAft>
                <a:spcPct val="0"/>
              </a:spcAft>
              <a:buClr>
                <a:schemeClr val="accent1"/>
              </a:buClr>
              <a:buFont typeface="Arial" panose="020B0604020202020204" pitchFamily="34" charset="0"/>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ClrTx/>
              <a:buFontTx/>
              <a:buNone/>
            </a:pPr>
            <a:r>
              <a:rPr lang="en-US" altLang="en-US" sz="800">
                <a:solidFill>
                  <a:schemeClr val="bg2"/>
                </a:solidFill>
              </a:rPr>
              <a:t>Copyright © 2009 Pearson Education, Inc. Upper Saddle River, NJ 07458. All rights reserved.</a:t>
            </a:r>
            <a:endParaRPr lang="en-US" altLang="en-US" sz="800"/>
          </a:p>
        </p:txBody>
      </p:sp>
    </p:spTree>
    <p:extLst>
      <p:ext uri="{BB962C8B-B14F-4D97-AF65-F5344CB8AC3E}">
        <p14:creationId xmlns:p14="http://schemas.microsoft.com/office/powerpoint/2010/main" val="4161671843"/>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a:extLst>
              <a:ext uri="{FF2B5EF4-FFF2-40B4-BE49-F238E27FC236}">
                <a16:creationId xmlns:a16="http://schemas.microsoft.com/office/drawing/2014/main" id="{585C2B4B-C0DB-4590-B366-45C38B44D1A5}"/>
              </a:ext>
            </a:extLst>
          </p:cNvPr>
          <p:cNvSpPr>
            <a:spLocks noGrp="1"/>
          </p:cNvSpPr>
          <p:nvPr>
            <p:ph type="title"/>
          </p:nvPr>
        </p:nvSpPr>
        <p:spPr/>
        <p:txBody>
          <a:bodyPr/>
          <a:lstStyle/>
          <a:p>
            <a:endParaRPr lang="en-US" altLang="en-US">
              <a:ea typeface="ＭＳ Ｐゴシック" panose="020B0600070205080204" pitchFamily="34" charset="-128"/>
            </a:endParaRPr>
          </a:p>
        </p:txBody>
      </p:sp>
      <p:sp>
        <p:nvSpPr>
          <p:cNvPr id="37891" name="Content Placeholder 2">
            <a:extLst>
              <a:ext uri="{FF2B5EF4-FFF2-40B4-BE49-F238E27FC236}">
                <a16:creationId xmlns:a16="http://schemas.microsoft.com/office/drawing/2014/main" id="{53A000E2-B967-4C81-9C62-7C03CEE0EFF9}"/>
              </a:ext>
            </a:extLst>
          </p:cNvPr>
          <p:cNvSpPr>
            <a:spLocks noGrp="1"/>
          </p:cNvSpPr>
          <p:nvPr>
            <p:ph idx="1"/>
          </p:nvPr>
        </p:nvSpPr>
        <p:spPr/>
        <p:txBody>
          <a:bodyPr/>
          <a:lstStyle/>
          <a:p>
            <a:pPr lvl="1">
              <a:buFont typeface="Arial" panose="020B0604020202020204" pitchFamily="34" charset="0"/>
              <a:buAutoNum type="arabicPeriod"/>
            </a:pPr>
            <a:r>
              <a:rPr lang="en-US" altLang="en-US">
                <a:solidFill>
                  <a:srgbClr val="FF0000"/>
                </a:solidFill>
                <a:ea typeface="ＭＳ Ｐゴシック" panose="020B0600070205080204" pitchFamily="34" charset="-128"/>
              </a:rPr>
              <a:t>humans living in northern regions of the world They had lighter coloration and hairier bodies</a:t>
            </a:r>
            <a:r>
              <a:rPr lang="en-US" altLang="en-US">
                <a:ea typeface="ＭＳ Ｐゴシック" panose="020B0600070205080204" pitchFamily="34" charset="-128"/>
              </a:rPr>
              <a:t>. </a:t>
            </a:r>
          </a:p>
          <a:p>
            <a:pPr lvl="1">
              <a:buFont typeface="Arial" panose="020B0604020202020204" pitchFamily="34" charset="0"/>
              <a:buAutoNum type="arabicPeriod"/>
            </a:pPr>
            <a:r>
              <a:rPr lang="en-US" altLang="en-US">
                <a:ea typeface="ＭＳ Ｐゴシック" panose="020B0600070205080204" pitchFamily="34" charset="-128"/>
              </a:rPr>
              <a:t>Development of intellectual and linguistic skills</a:t>
            </a:r>
          </a:p>
          <a:p>
            <a:pPr lvl="1">
              <a:buFont typeface="Arial" panose="020B0604020202020204" pitchFamily="34" charset="0"/>
              <a:buAutoNum type="arabicPeriod"/>
            </a:pPr>
            <a:r>
              <a:rPr lang="en-US" altLang="en-US">
                <a:ea typeface="ＭＳ Ｐゴシック" panose="020B0600070205080204" pitchFamily="34" charset="-128"/>
              </a:rPr>
              <a:t>Population growth</a:t>
            </a:r>
          </a:p>
          <a:p>
            <a:pPr lvl="1">
              <a:buFont typeface="Arial" panose="020B0604020202020204" pitchFamily="34" charset="0"/>
              <a:buAutoNum type="arabicPeriod"/>
            </a:pPr>
            <a:r>
              <a:rPr lang="en-US" altLang="en-US">
                <a:ea typeface="ＭＳ Ｐゴシック" panose="020B0600070205080204" pitchFamily="34" charset="-128"/>
              </a:rPr>
              <a:t>Migration to Australia and Americas</a:t>
            </a:r>
          </a:p>
          <a:p>
            <a:pPr lvl="1">
              <a:buFont typeface="Arial" panose="020B0604020202020204" pitchFamily="34" charset="0"/>
              <a:buAutoNum type="arabicPeriod"/>
            </a:pPr>
            <a:r>
              <a:rPr lang="en-US" altLang="en-US">
                <a:ea typeface="ＭＳ Ｐゴシック" panose="020B0600070205080204" pitchFamily="34" charset="-128"/>
              </a:rPr>
              <a:t>The first migration of humans around the globe was related to the food supply</a:t>
            </a:r>
          </a:p>
          <a:p>
            <a:pPr lvl="1">
              <a:buFont typeface="Arial" panose="020B0604020202020204" pitchFamily="34" charset="0"/>
              <a:buAutoNum type="arabicPeriod"/>
            </a:pPr>
            <a:endParaRPr lang="en-US" altLang="en-US">
              <a:ea typeface="ＭＳ Ｐゴシック" panose="020B0600070205080204" pitchFamily="34" charset="-128"/>
            </a:endParaRPr>
          </a:p>
        </p:txBody>
      </p:sp>
    </p:spTree>
    <p:extLst>
      <p:ext uri="{BB962C8B-B14F-4D97-AF65-F5344CB8AC3E}">
        <p14:creationId xmlns:p14="http://schemas.microsoft.com/office/powerpoint/2010/main" val="3075351132"/>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4">
            <a:extLst>
              <a:ext uri="{FF2B5EF4-FFF2-40B4-BE49-F238E27FC236}">
                <a16:creationId xmlns:a16="http://schemas.microsoft.com/office/drawing/2014/main" id="{A3AB3884-2FC4-4A7A-B448-3A757CBFA80D}"/>
              </a:ext>
            </a:extLst>
          </p:cNvPr>
          <p:cNvSpPr>
            <a:spLocks noGrp="1"/>
          </p:cNvSpPr>
          <p:nvPr>
            <p:ph type="title"/>
          </p:nvPr>
        </p:nvSpPr>
        <p:spPr/>
        <p:txBody>
          <a:bodyPr/>
          <a:lstStyle/>
          <a:p>
            <a:pPr eaLnBrk="1" hangingPunct="1"/>
            <a:r>
              <a:rPr lang="en-US" altLang="en-US">
                <a:ea typeface="ＭＳ Ｐゴシック" panose="020B0600070205080204" pitchFamily="34" charset="-128"/>
              </a:rPr>
              <a:t>Early hominid tools.</a:t>
            </a:r>
            <a:br>
              <a:rPr lang="en-US" altLang="en-US">
                <a:ea typeface="ＭＳ Ｐゴシック" panose="020B0600070205080204" pitchFamily="34" charset="-128"/>
              </a:rPr>
            </a:br>
            <a:r>
              <a:rPr lang="en-US" altLang="en-US">
                <a:ea typeface="ＭＳ Ｐゴシック" panose="020B0600070205080204" pitchFamily="34" charset="-128"/>
              </a:rPr>
              <a:t>What is cultural adaptation, and why was it important in hominid development?</a:t>
            </a:r>
            <a:br>
              <a:rPr lang="en-US" altLang="en-US">
                <a:ea typeface="ＭＳ Ｐゴシック" panose="020B0600070205080204" pitchFamily="34" charset="-128"/>
              </a:rPr>
            </a:br>
            <a:r>
              <a:rPr lang="en-US" altLang="en-US">
                <a:ea typeface="ＭＳ Ｐゴシック" panose="020B0600070205080204" pitchFamily="34" charset="-128"/>
              </a:rPr>
              <a:t>Source: Howard S. Friedman/Pearson Education</a:t>
            </a:r>
          </a:p>
        </p:txBody>
      </p:sp>
      <p:pic>
        <p:nvPicPr>
          <p:cNvPr id="26627" name="Picture 3" descr="Color illustration of early hominid tools. There is one tool for Homo habilis, one large and one medium-sized tool for Homo erectus, and four smaller tools for Homo sapiens (Neanderthal)." title="Early hominid tools.">
            <a:extLst>
              <a:ext uri="{FF2B5EF4-FFF2-40B4-BE49-F238E27FC236}">
                <a16:creationId xmlns:a16="http://schemas.microsoft.com/office/drawing/2014/main" id="{886813B2-11ED-4043-BCD3-4DF798470440}"/>
              </a:ext>
            </a:extLst>
          </p:cNvPr>
          <p:cNvPicPr>
            <a:picLocks noChangeAspect="1"/>
          </p:cNvPicPr>
          <p:nvPr/>
        </p:nvPicPr>
        <p:blipFill>
          <a:blip r:embed="rId3"/>
          <a:srcRect/>
          <a:stretch>
            <a:fillRect/>
          </a:stretch>
        </p:blipFill>
        <p:spPr bwMode="auto">
          <a:xfrm>
            <a:off x="4246564" y="304800"/>
            <a:ext cx="3698875"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0952059"/>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a:extLst>
              <a:ext uri="{FF2B5EF4-FFF2-40B4-BE49-F238E27FC236}">
                <a16:creationId xmlns:a16="http://schemas.microsoft.com/office/drawing/2014/main" id="{47775A98-79FA-4B58-AE5D-7ECEB0CFF93C}"/>
              </a:ext>
            </a:extLst>
          </p:cNvPr>
          <p:cNvSpPr>
            <a:spLocks noGrp="1"/>
          </p:cNvSpPr>
          <p:nvPr>
            <p:ph type="title"/>
          </p:nvPr>
        </p:nvSpPr>
        <p:spPr/>
        <p:txBody>
          <a:bodyPr/>
          <a:lstStyle/>
          <a:p>
            <a:r>
              <a:rPr lang="en-US" altLang="en-US">
                <a:ea typeface="ＭＳ Ｐゴシック" panose="020B0600070205080204" pitchFamily="34" charset="-128"/>
              </a:rPr>
              <a:t>Depiction of hominid foragers.</a:t>
            </a:r>
            <a:br>
              <a:rPr lang="en-US" altLang="en-US">
                <a:ea typeface="ＭＳ Ｐゴシック" panose="020B0600070205080204" pitchFamily="34" charset="-128"/>
              </a:rPr>
            </a:br>
            <a:r>
              <a:rPr lang="en-US" altLang="en-US">
                <a:ea typeface="ＭＳ Ｐゴシック" panose="020B0600070205080204" pitchFamily="34" charset="-128"/>
              </a:rPr>
              <a:t>Source: Visual Arts Library (London)/The Art Gallery Collection/Alamy</a:t>
            </a:r>
          </a:p>
        </p:txBody>
      </p:sp>
      <p:pic>
        <p:nvPicPr>
          <p:cNvPr id="28675" name="Picture 2" descr="Illustration of hominid figures crouching around and skinning a dead zebra. Other figures are foraging in water and grassy regions surrounded by roaming animals." title="Depiction of hominid foragers.">
            <a:extLst>
              <a:ext uri="{FF2B5EF4-FFF2-40B4-BE49-F238E27FC236}">
                <a16:creationId xmlns:a16="http://schemas.microsoft.com/office/drawing/2014/main" id="{40A8ADCF-1BF8-48F6-B1E4-6C3F2AC6D1EE}"/>
              </a:ext>
            </a:extLst>
          </p:cNvPr>
          <p:cNvPicPr>
            <a:picLocks noChangeAspect="1"/>
          </p:cNvPicPr>
          <p:nvPr/>
        </p:nvPicPr>
        <p:blipFill>
          <a:blip r:embed="rId3"/>
          <a:srcRect/>
          <a:stretch>
            <a:fillRect/>
          </a:stretch>
        </p:blipFill>
        <p:spPr bwMode="auto">
          <a:xfrm>
            <a:off x="1981200" y="533400"/>
            <a:ext cx="8229600" cy="493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0996444"/>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7CEBCA1F-EBAC-4DB5-ADC5-1176EBB850A0}"/>
              </a:ext>
            </a:extLst>
          </p:cNvPr>
          <p:cNvSpPr>
            <a:spLocks noGrp="1"/>
          </p:cNvSpPr>
          <p:nvPr>
            <p:ph type="title"/>
          </p:nvPr>
        </p:nvSpPr>
        <p:spPr/>
        <p:txBody>
          <a:bodyPr/>
          <a:lstStyle/>
          <a:p>
            <a:r>
              <a:rPr lang="en-US" altLang="en-US">
                <a:ea typeface="ＭＳ Ｐゴシック" panose="020B0600070205080204" pitchFamily="34" charset="-128"/>
              </a:rPr>
              <a:t>Our Earliest Ancestors</a:t>
            </a:r>
          </a:p>
        </p:txBody>
      </p:sp>
      <p:sp>
        <p:nvSpPr>
          <p:cNvPr id="35843" name="Rectangle 3">
            <a:extLst>
              <a:ext uri="{FF2B5EF4-FFF2-40B4-BE49-F238E27FC236}">
                <a16:creationId xmlns:a16="http://schemas.microsoft.com/office/drawing/2014/main" id="{430A5835-F672-441B-BAA9-CFC16A424286}"/>
              </a:ext>
            </a:extLst>
          </p:cNvPr>
          <p:cNvSpPr>
            <a:spLocks noGrp="1"/>
          </p:cNvSpPr>
          <p:nvPr>
            <p:ph idx="1"/>
          </p:nvPr>
        </p:nvSpPr>
        <p:spPr>
          <a:xfrm>
            <a:off x="1733551" y="1312864"/>
            <a:ext cx="8715375" cy="5087937"/>
          </a:xfrm>
        </p:spPr>
        <p:txBody>
          <a:bodyPr/>
          <a:lstStyle/>
          <a:p>
            <a:pPr>
              <a:buSzTx/>
              <a:buFont typeface="Arial" panose="020B0604020202020204" pitchFamily="34" charset="0"/>
              <a:buAutoNum type="alphaUcPeriod"/>
              <a:defRPr/>
            </a:pPr>
            <a:r>
              <a:rPr lang="en-US" altLang="en-US" dirty="0">
                <a:ea typeface="ＭＳ Ｐゴシック" panose="020B0600070205080204" pitchFamily="34" charset="-128"/>
              </a:rPr>
              <a:t>Ice Age Migrations and </a:t>
            </a:r>
            <a:r>
              <a:rPr lang="en-US" altLang="en-US" i="1" dirty="0">
                <a:ea typeface="ＭＳ Ｐゴシック" panose="020B0600070205080204" pitchFamily="34" charset="-128"/>
              </a:rPr>
              <a:t>Homo Sapiens</a:t>
            </a:r>
          </a:p>
          <a:p>
            <a:pPr lvl="1">
              <a:buFont typeface="Arial" panose="020B0604020202020204" pitchFamily="34" charset="0"/>
              <a:buAutoNum type="arabicPeriod"/>
              <a:defRPr/>
            </a:pPr>
            <a:r>
              <a:rPr lang="en-US" dirty="0"/>
              <a:t>Pleistocene, Great Ice Age (2 Million Years Ago to 8000 </a:t>
            </a:r>
            <a:r>
              <a:rPr lang="en-US" cap="small" dirty="0"/>
              <a:t>B.C.E.</a:t>
            </a:r>
            <a:r>
              <a:rPr lang="en-US" dirty="0"/>
              <a:t>)</a:t>
            </a:r>
            <a:endParaRPr lang="en-US" altLang="en-US" dirty="0">
              <a:ea typeface="ＭＳ Ｐゴシック" panose="020B0600070205080204" pitchFamily="34" charset="-128"/>
            </a:endParaRPr>
          </a:p>
          <a:p>
            <a:pPr lvl="1">
              <a:buFont typeface="Arial" panose="020B0604020202020204" pitchFamily="34" charset="0"/>
              <a:buAutoNum type="arabicPeriod"/>
              <a:defRPr/>
            </a:pPr>
            <a:r>
              <a:rPr lang="en-US" altLang="en-US" dirty="0">
                <a:ea typeface="ＭＳ Ｐゴシック" panose="020B0600070205080204" pitchFamily="34" charset="-128"/>
              </a:rPr>
              <a:t>Migration to Eurasia</a:t>
            </a:r>
          </a:p>
          <a:p>
            <a:pPr lvl="1">
              <a:buFont typeface="Arial" panose="020B0604020202020204" pitchFamily="34" charset="0"/>
              <a:buAutoNum type="arabicPeriod"/>
              <a:defRPr/>
            </a:pPr>
            <a:r>
              <a:rPr lang="en-US" dirty="0">
                <a:solidFill>
                  <a:srgbClr val="FF0000"/>
                </a:solidFill>
              </a:rPr>
              <a:t>Hominids reached Asia by about 1.8 million years ago</a:t>
            </a:r>
          </a:p>
          <a:p>
            <a:pPr lvl="1">
              <a:buFont typeface="Arial" panose="020B0604020202020204" pitchFamily="34" charset="0"/>
              <a:buAutoNum type="arabicPeriod"/>
              <a:defRPr/>
            </a:pPr>
            <a:r>
              <a:rPr lang="en-US" altLang="en-US" dirty="0">
                <a:ea typeface="ＭＳ Ｐゴシック" panose="020B0600070205080204" pitchFamily="34" charset="-128"/>
              </a:rPr>
              <a:t>Evolution of </a:t>
            </a:r>
            <a:r>
              <a:rPr lang="en-US" altLang="en-US" i="1" dirty="0">
                <a:solidFill>
                  <a:srgbClr val="FF0000"/>
                </a:solidFill>
                <a:ea typeface="ＭＳ Ｐゴシック" panose="020B0600070205080204" pitchFamily="34" charset="-128"/>
              </a:rPr>
              <a:t>Homo Sapiens</a:t>
            </a:r>
          </a:p>
          <a:p>
            <a:pPr lvl="2">
              <a:buFont typeface="Arial" panose="020B0604020202020204" pitchFamily="34" charset="0"/>
              <a:buAutoNum type="arabicPeriod"/>
              <a:defRPr/>
            </a:pPr>
            <a:r>
              <a:rPr lang="en-US" dirty="0">
                <a:solidFill>
                  <a:srgbClr val="FF0000"/>
                </a:solidFill>
              </a:rPr>
              <a:t>Differed from early hominids -create more sophisticated tools</a:t>
            </a:r>
            <a:endParaRPr lang="en-US" altLang="en-US" i="1" dirty="0">
              <a:solidFill>
                <a:srgbClr val="FF0000"/>
              </a:solidFill>
              <a:ea typeface="ＭＳ Ｐゴシック" panose="020B0600070205080204" pitchFamily="34" charset="-128"/>
            </a:endParaRPr>
          </a:p>
          <a:p>
            <a:pPr lvl="1">
              <a:buFont typeface="Arial" panose="020B0604020202020204" pitchFamily="34" charset="0"/>
              <a:buAutoNum type="arabicPeriod"/>
              <a:defRPr/>
            </a:pPr>
            <a:r>
              <a:rPr lang="en-US" dirty="0">
                <a:solidFill>
                  <a:srgbClr val="FF0000"/>
                </a:solidFill>
              </a:rPr>
              <a:t>The concept of race is best described as without scientific foundation</a:t>
            </a:r>
          </a:p>
          <a:p>
            <a:pPr lvl="1">
              <a:buFont typeface="Arial" panose="020B0604020202020204" pitchFamily="34" charset="0"/>
              <a:buAutoNum type="arabicPeriod"/>
              <a:defRPr/>
            </a:pPr>
            <a:r>
              <a:rPr lang="en-US" dirty="0">
                <a:solidFill>
                  <a:srgbClr val="FF0000"/>
                </a:solidFill>
              </a:rPr>
              <a:t>the main cause of diversity among human populations response to different environments </a:t>
            </a:r>
          </a:p>
        </p:txBody>
      </p:sp>
      <p:sp>
        <p:nvSpPr>
          <p:cNvPr id="35844" name="Text Box 4">
            <a:extLst>
              <a:ext uri="{FF2B5EF4-FFF2-40B4-BE49-F238E27FC236}">
                <a16:creationId xmlns:a16="http://schemas.microsoft.com/office/drawing/2014/main" id="{BBDC35F2-29F6-4AE9-8FAF-46B4E594396F}"/>
              </a:ext>
            </a:extLst>
          </p:cNvPr>
          <p:cNvSpPr txBox="1">
            <a:spLocks noChangeArrowheads="1"/>
          </p:cNvSpPr>
          <p:nvPr/>
        </p:nvSpPr>
        <p:spPr bwMode="auto">
          <a:xfrm rot="16200000">
            <a:off x="8101014" y="4225926"/>
            <a:ext cx="494823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500"/>
              </a:spcBef>
              <a:buClr>
                <a:schemeClr val="accent1"/>
              </a:buClr>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defRPr>
            </a:lvl1pPr>
            <a:lvl2pPr marL="37931725" indent="-37474525">
              <a:spcBef>
                <a:spcPts val="600"/>
              </a:spcBef>
              <a:buClr>
                <a:schemeClr val="accent1"/>
              </a:buClr>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ts val="600"/>
              </a:spcBef>
              <a:buClr>
                <a:schemeClr val="accent1"/>
              </a:buClr>
              <a:buFont typeface="Arial" panose="020B0604020202020204" pitchFamily="34" charset="0"/>
              <a:buChar char="–"/>
              <a:defRPr>
                <a:solidFill>
                  <a:schemeClr val="tx1"/>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Font typeface="Arial" panose="020B0604020202020204" pitchFamily="34" charset="0"/>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ts val="600"/>
              </a:spcBef>
              <a:spcAft>
                <a:spcPct val="0"/>
              </a:spcAft>
              <a:buClr>
                <a:schemeClr val="accent1"/>
              </a:buClr>
              <a:buFont typeface="Arial" panose="020B0604020202020204" pitchFamily="34" charset="0"/>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ts val="600"/>
              </a:spcBef>
              <a:spcAft>
                <a:spcPct val="0"/>
              </a:spcAft>
              <a:buClr>
                <a:schemeClr val="accent1"/>
              </a:buClr>
              <a:buFont typeface="Arial" panose="020B0604020202020204" pitchFamily="34" charset="0"/>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ts val="600"/>
              </a:spcBef>
              <a:spcAft>
                <a:spcPct val="0"/>
              </a:spcAft>
              <a:buClr>
                <a:schemeClr val="accent1"/>
              </a:buClr>
              <a:buFont typeface="Arial" panose="020B0604020202020204" pitchFamily="34" charset="0"/>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ts val="600"/>
              </a:spcBef>
              <a:spcAft>
                <a:spcPct val="0"/>
              </a:spcAft>
              <a:buClr>
                <a:schemeClr val="accent1"/>
              </a:buClr>
              <a:buFont typeface="Arial" panose="020B0604020202020204" pitchFamily="34" charset="0"/>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ClrTx/>
              <a:buFontTx/>
              <a:buNone/>
            </a:pPr>
            <a:r>
              <a:rPr lang="en-US" altLang="en-US" sz="800">
                <a:solidFill>
                  <a:schemeClr val="bg2"/>
                </a:solidFill>
              </a:rPr>
              <a:t>Copyright © 2009 Pearson Education, Inc. Upper Saddle River, NJ 07458. All rights reserved.</a:t>
            </a:r>
            <a:endParaRPr lang="en-US" altLang="en-US" sz="800"/>
          </a:p>
        </p:txBody>
      </p:sp>
    </p:spTree>
    <p:extLst>
      <p:ext uri="{BB962C8B-B14F-4D97-AF65-F5344CB8AC3E}">
        <p14:creationId xmlns:p14="http://schemas.microsoft.com/office/powerpoint/2010/main" val="2676815107"/>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a:extLst>
              <a:ext uri="{FF2B5EF4-FFF2-40B4-BE49-F238E27FC236}">
                <a16:creationId xmlns:a16="http://schemas.microsoft.com/office/drawing/2014/main" id="{585C2B4B-C0DB-4590-B366-45C38B44D1A5}"/>
              </a:ext>
            </a:extLst>
          </p:cNvPr>
          <p:cNvSpPr>
            <a:spLocks noGrp="1"/>
          </p:cNvSpPr>
          <p:nvPr>
            <p:ph type="title"/>
          </p:nvPr>
        </p:nvSpPr>
        <p:spPr/>
        <p:txBody>
          <a:bodyPr/>
          <a:lstStyle/>
          <a:p>
            <a:endParaRPr lang="en-US" altLang="en-US">
              <a:ea typeface="ＭＳ Ｐゴシック" panose="020B0600070205080204" pitchFamily="34" charset="-128"/>
            </a:endParaRPr>
          </a:p>
        </p:txBody>
      </p:sp>
      <p:sp>
        <p:nvSpPr>
          <p:cNvPr id="37891" name="Content Placeholder 2">
            <a:extLst>
              <a:ext uri="{FF2B5EF4-FFF2-40B4-BE49-F238E27FC236}">
                <a16:creationId xmlns:a16="http://schemas.microsoft.com/office/drawing/2014/main" id="{53A000E2-B967-4C81-9C62-7C03CEE0EFF9}"/>
              </a:ext>
            </a:extLst>
          </p:cNvPr>
          <p:cNvSpPr>
            <a:spLocks noGrp="1"/>
          </p:cNvSpPr>
          <p:nvPr>
            <p:ph idx="1"/>
          </p:nvPr>
        </p:nvSpPr>
        <p:spPr/>
        <p:txBody>
          <a:bodyPr/>
          <a:lstStyle/>
          <a:p>
            <a:pPr lvl="1">
              <a:buFont typeface="Arial" panose="020B0604020202020204" pitchFamily="34" charset="0"/>
              <a:buAutoNum type="arabicPeriod"/>
            </a:pPr>
            <a:r>
              <a:rPr lang="en-US" altLang="en-US">
                <a:solidFill>
                  <a:srgbClr val="FF0000"/>
                </a:solidFill>
                <a:ea typeface="ＭＳ Ｐゴシック" panose="020B0600070205080204" pitchFamily="34" charset="-128"/>
              </a:rPr>
              <a:t>humans living in northern regions of the world They had lighter coloration and hairier bodies</a:t>
            </a:r>
            <a:r>
              <a:rPr lang="en-US" altLang="en-US">
                <a:ea typeface="ＭＳ Ｐゴシック" panose="020B0600070205080204" pitchFamily="34" charset="-128"/>
              </a:rPr>
              <a:t>. </a:t>
            </a:r>
          </a:p>
          <a:p>
            <a:pPr lvl="1">
              <a:buFont typeface="Arial" panose="020B0604020202020204" pitchFamily="34" charset="0"/>
              <a:buAutoNum type="arabicPeriod"/>
            </a:pPr>
            <a:r>
              <a:rPr lang="en-US" altLang="en-US">
                <a:ea typeface="ＭＳ Ｐゴシック" panose="020B0600070205080204" pitchFamily="34" charset="-128"/>
              </a:rPr>
              <a:t>Development of intellectual and linguistic skills</a:t>
            </a:r>
          </a:p>
          <a:p>
            <a:pPr lvl="1">
              <a:buFont typeface="Arial" panose="020B0604020202020204" pitchFamily="34" charset="0"/>
              <a:buAutoNum type="arabicPeriod"/>
            </a:pPr>
            <a:r>
              <a:rPr lang="en-US" altLang="en-US">
                <a:ea typeface="ＭＳ Ｐゴシック" panose="020B0600070205080204" pitchFamily="34" charset="-128"/>
              </a:rPr>
              <a:t>Population growth</a:t>
            </a:r>
          </a:p>
          <a:p>
            <a:pPr lvl="1">
              <a:buFont typeface="Arial" panose="020B0604020202020204" pitchFamily="34" charset="0"/>
              <a:buAutoNum type="arabicPeriod"/>
            </a:pPr>
            <a:r>
              <a:rPr lang="en-US" altLang="en-US">
                <a:ea typeface="ＭＳ Ｐゴシック" panose="020B0600070205080204" pitchFamily="34" charset="-128"/>
              </a:rPr>
              <a:t>Migration to Australia and Americas</a:t>
            </a:r>
          </a:p>
          <a:p>
            <a:pPr lvl="1">
              <a:buFont typeface="Arial" panose="020B0604020202020204" pitchFamily="34" charset="0"/>
              <a:buAutoNum type="arabicPeriod"/>
            </a:pPr>
            <a:r>
              <a:rPr lang="en-US" altLang="en-US">
                <a:ea typeface="ＭＳ Ｐゴシック" panose="020B0600070205080204" pitchFamily="34" charset="-128"/>
              </a:rPr>
              <a:t>The first migration of humans around the globe was related to the food supply</a:t>
            </a:r>
          </a:p>
          <a:p>
            <a:pPr lvl="1">
              <a:buFont typeface="Arial" panose="020B0604020202020204" pitchFamily="34" charset="0"/>
              <a:buAutoNum type="arabicPeriod"/>
            </a:pPr>
            <a:endParaRPr lang="en-US" altLang="en-US">
              <a:ea typeface="ＭＳ Ｐゴシック" panose="020B0600070205080204" pitchFamily="34" charset="-128"/>
            </a:endParaRPr>
          </a:p>
        </p:txBody>
      </p:sp>
    </p:spTree>
    <p:extLst>
      <p:ext uri="{BB962C8B-B14F-4D97-AF65-F5344CB8AC3E}">
        <p14:creationId xmlns:p14="http://schemas.microsoft.com/office/powerpoint/2010/main" val="2032451701"/>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4">
            <a:extLst>
              <a:ext uri="{FF2B5EF4-FFF2-40B4-BE49-F238E27FC236}">
                <a16:creationId xmlns:a16="http://schemas.microsoft.com/office/drawing/2014/main" id="{5FCD15DC-EE38-4C37-9E8A-69F2212B851A}"/>
              </a:ext>
            </a:extLst>
          </p:cNvPr>
          <p:cNvSpPr>
            <a:spLocks noGrp="1"/>
          </p:cNvSpPr>
          <p:nvPr>
            <p:ph type="title"/>
          </p:nvPr>
        </p:nvSpPr>
        <p:spPr/>
        <p:txBody>
          <a:bodyPr/>
          <a:lstStyle/>
          <a:p>
            <a:pPr eaLnBrk="1" hangingPunct="1"/>
            <a:r>
              <a:rPr lang="en-US" altLang="en-US" b="1">
                <a:ea typeface="ＭＳ Ｐゴシック" panose="020B0600070205080204" pitchFamily="34" charset="-128"/>
              </a:rPr>
              <a:t>MAP 1.1 </a:t>
            </a:r>
            <a:r>
              <a:rPr lang="en-US" altLang="en-US">
                <a:ea typeface="ＭＳ Ｐゴシック" panose="020B0600070205080204" pitchFamily="34" charset="-128"/>
              </a:rPr>
              <a:t>The Great Ice Age, 2,000,000–8000 </a:t>
            </a:r>
            <a:r>
              <a:rPr lang="en-US" altLang="en-US" sz="1200">
                <a:ea typeface="ＭＳ Ｐゴシック" panose="020B0600070205080204" pitchFamily="34" charset="-128"/>
              </a:rPr>
              <a:t>B.C.E.</a:t>
            </a:r>
          </a:p>
        </p:txBody>
      </p:sp>
      <p:pic>
        <p:nvPicPr>
          <p:cNvPr id="32771" name="Picture 5" descr="Map of the Great Ice Age, 2,000,000–8000 B.C.E. Featured are regions covered by ice 20,000 years ago and land that had been exposed by lower sea levels." title="MAP 1.1 The Great Ice Age, 2,000,000–8000 B.C.E.">
            <a:extLst>
              <a:ext uri="{FF2B5EF4-FFF2-40B4-BE49-F238E27FC236}">
                <a16:creationId xmlns:a16="http://schemas.microsoft.com/office/drawing/2014/main" id="{CE0C6740-A14C-4239-9C88-02ED7E90686C}"/>
              </a:ext>
            </a:extLst>
          </p:cNvPr>
          <p:cNvPicPr>
            <a:picLocks noChangeAspect="1"/>
          </p:cNvPicPr>
          <p:nvPr/>
        </p:nvPicPr>
        <p:blipFill>
          <a:blip r:embed="rId3"/>
          <a:srcRect/>
          <a:stretch>
            <a:fillRect/>
          </a:stretch>
        </p:blipFill>
        <p:spPr bwMode="auto">
          <a:xfrm>
            <a:off x="1981200" y="1066800"/>
            <a:ext cx="8229600" cy="418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7292284"/>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4">
            <a:extLst>
              <a:ext uri="{FF2B5EF4-FFF2-40B4-BE49-F238E27FC236}">
                <a16:creationId xmlns:a16="http://schemas.microsoft.com/office/drawing/2014/main" id="{53612A79-A9D8-440C-861A-0B5551218531}"/>
              </a:ext>
            </a:extLst>
          </p:cNvPr>
          <p:cNvSpPr>
            <a:spLocks noGrp="1"/>
          </p:cNvSpPr>
          <p:nvPr>
            <p:ph type="title"/>
          </p:nvPr>
        </p:nvSpPr>
        <p:spPr/>
        <p:txBody>
          <a:bodyPr/>
          <a:lstStyle/>
          <a:p>
            <a:pPr eaLnBrk="1" hangingPunct="1"/>
            <a:r>
              <a:rPr lang="en-US" altLang="en-US" b="1">
                <a:ea typeface="ＭＳ Ｐゴシック" panose="020B0600070205080204" pitchFamily="34" charset="-128"/>
              </a:rPr>
              <a:t>MAP 1.2 </a:t>
            </a:r>
            <a:r>
              <a:rPr lang="en-US" altLang="en-US">
                <a:ea typeface="ＭＳ Ｐゴシック" panose="020B0600070205080204" pitchFamily="34" charset="-128"/>
              </a:rPr>
              <a:t>Humans Inhabit the Continents, 200,000–10,000 </a:t>
            </a:r>
            <a:r>
              <a:rPr lang="en-US" altLang="en-US" sz="1200">
                <a:ea typeface="ＭＳ Ｐゴシック" panose="020B0600070205080204" pitchFamily="34" charset="-128"/>
              </a:rPr>
              <a:t>B.C.E.</a:t>
            </a:r>
          </a:p>
        </p:txBody>
      </p:sp>
      <p:pic>
        <p:nvPicPr>
          <p:cNvPr id="34819" name="Picture 3" descr="Map illustrating the path by which early humans immigrated and inhabited the continents, 200,000–10,000 B.C.E." title="MAP 1.2 Humans Inhabit the Continents, 200,000–10,000 B.C.E.">
            <a:extLst>
              <a:ext uri="{FF2B5EF4-FFF2-40B4-BE49-F238E27FC236}">
                <a16:creationId xmlns:a16="http://schemas.microsoft.com/office/drawing/2014/main" id="{DCC802C8-985A-49D9-9A9F-C2DF3A0FB1A5}"/>
              </a:ext>
            </a:extLst>
          </p:cNvPr>
          <p:cNvPicPr>
            <a:picLocks noChangeAspect="1"/>
          </p:cNvPicPr>
          <p:nvPr/>
        </p:nvPicPr>
        <p:blipFill>
          <a:blip r:embed="rId3"/>
          <a:srcRect/>
          <a:stretch>
            <a:fillRect/>
          </a:stretch>
        </p:blipFill>
        <p:spPr bwMode="auto">
          <a:xfrm>
            <a:off x="1981200" y="990601"/>
            <a:ext cx="8229600" cy="418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8497315"/>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59E25256-E0BD-4C97-B9B7-02345E916FB0}"/>
              </a:ext>
            </a:extLst>
          </p:cNvPr>
          <p:cNvSpPr>
            <a:spLocks noGrp="1"/>
          </p:cNvSpPr>
          <p:nvPr>
            <p:ph type="title"/>
          </p:nvPr>
        </p:nvSpPr>
        <p:spPr/>
        <p:txBody>
          <a:bodyPr/>
          <a:lstStyle/>
          <a:p>
            <a:r>
              <a:rPr lang="en-US" altLang="en-US">
                <a:ea typeface="ＭＳ Ｐゴシック" panose="020B0600070205080204" pitchFamily="34" charset="-128"/>
              </a:rPr>
              <a:t>Our Earliest Ancestors</a:t>
            </a:r>
          </a:p>
        </p:txBody>
      </p:sp>
      <p:sp>
        <p:nvSpPr>
          <p:cNvPr id="43011" name="Rectangle 3">
            <a:extLst>
              <a:ext uri="{FF2B5EF4-FFF2-40B4-BE49-F238E27FC236}">
                <a16:creationId xmlns:a16="http://schemas.microsoft.com/office/drawing/2014/main" id="{594744EA-A0BE-484E-89E3-8169E0B76F42}"/>
              </a:ext>
            </a:extLst>
          </p:cNvPr>
          <p:cNvSpPr>
            <a:spLocks noGrp="1"/>
          </p:cNvSpPr>
          <p:nvPr>
            <p:ph idx="1"/>
          </p:nvPr>
        </p:nvSpPr>
        <p:spPr>
          <a:xfrm>
            <a:off x="1676400" y="1447800"/>
            <a:ext cx="8534400" cy="4800600"/>
          </a:xfrm>
        </p:spPr>
        <p:txBody>
          <a:bodyPr/>
          <a:lstStyle/>
          <a:p>
            <a:pPr>
              <a:buSzTx/>
              <a:buFont typeface="Arial" panose="020B0604020202020204" pitchFamily="34" charset="0"/>
              <a:buAutoNum type="alphaUcPeriod"/>
            </a:pPr>
            <a:r>
              <a:rPr lang="en-US" altLang="en-US">
                <a:ea typeface="ＭＳ Ｐゴシック" panose="020B0600070205080204" pitchFamily="34" charset="-128"/>
              </a:rPr>
              <a:t>Physical and Cultural Diversity</a:t>
            </a:r>
          </a:p>
          <a:p>
            <a:pPr lvl="1">
              <a:buFont typeface="Arial" panose="020B0604020202020204" pitchFamily="34" charset="0"/>
              <a:buAutoNum type="arabicPeriod"/>
            </a:pPr>
            <a:r>
              <a:rPr lang="en-US" altLang="en-US">
                <a:ea typeface="ＭＳ Ｐゴシック" panose="020B0600070205080204" pitchFamily="34" charset="-128"/>
              </a:rPr>
              <a:t>A single species</a:t>
            </a:r>
          </a:p>
          <a:p>
            <a:pPr lvl="2">
              <a:buFont typeface="Arial" panose="020B0604020202020204" pitchFamily="34" charset="0"/>
              <a:buAutoNum type="arabicPeriod"/>
            </a:pPr>
            <a:r>
              <a:rPr lang="en-US" altLang="en-US">
                <a:ea typeface="ＭＳ Ｐゴシック" panose="020B0600070205080204" pitchFamily="34" charset="-128"/>
              </a:rPr>
              <a:t>Neanderthals differ from hominids primarily in being associated with Europe</a:t>
            </a:r>
          </a:p>
          <a:p>
            <a:pPr lvl="2">
              <a:buFont typeface="Arial" panose="020B0604020202020204" pitchFamily="34" charset="0"/>
              <a:buAutoNum type="arabicPeriod"/>
            </a:pPr>
            <a:r>
              <a:rPr lang="en-US" altLang="en-US">
                <a:ea typeface="ＭＳ Ｐゴシック" panose="020B0600070205080204" pitchFamily="34" charset="-128"/>
              </a:rPr>
              <a:t>The relationship of  Neanderthals to </a:t>
            </a:r>
            <a:r>
              <a:rPr lang="en-US" altLang="en-US" i="1">
                <a:ea typeface="ＭＳ Ｐゴシック" panose="020B0600070205080204" pitchFamily="34" charset="-128"/>
              </a:rPr>
              <a:t>Homo sapiens</a:t>
            </a:r>
            <a:r>
              <a:rPr lang="en-US" altLang="en-US">
                <a:ea typeface="ＭＳ Ｐゴシック" panose="020B0600070205080204" pitchFamily="34" charset="-128"/>
              </a:rPr>
              <a:t> is a matter of debate</a:t>
            </a:r>
          </a:p>
          <a:p>
            <a:pPr lvl="1">
              <a:buFont typeface="Arial" panose="020B0604020202020204" pitchFamily="34" charset="0"/>
              <a:buAutoNum type="arabicPeriod"/>
            </a:pPr>
            <a:r>
              <a:rPr lang="en-US" altLang="en-US">
                <a:ea typeface="ＭＳ Ｐゴシック" panose="020B0600070205080204" pitchFamily="34" charset="-128"/>
              </a:rPr>
              <a:t>The environment and cultural diversity</a:t>
            </a:r>
          </a:p>
          <a:p>
            <a:pPr>
              <a:buSzTx/>
              <a:buFont typeface="Arial" panose="020B0604020202020204" pitchFamily="34" charset="0"/>
              <a:buAutoNum type="alphaUcPeriod"/>
            </a:pPr>
            <a:r>
              <a:rPr lang="en-US" altLang="en-US">
                <a:ea typeface="ＭＳ Ｐゴシック" panose="020B0600070205080204" pitchFamily="34" charset="-128"/>
              </a:rPr>
              <a:t>Paleolithic Cultural and Spiritual Perspectives</a:t>
            </a:r>
          </a:p>
          <a:p>
            <a:pPr lvl="1">
              <a:buFont typeface="Arial" panose="020B0604020202020204" pitchFamily="34" charset="0"/>
              <a:buAutoNum type="arabicPeriod"/>
            </a:pPr>
            <a:r>
              <a:rPr lang="en-US" altLang="en-US">
                <a:ea typeface="ＭＳ Ｐゴシック" panose="020B0600070205080204" pitchFamily="34" charset="-128"/>
              </a:rPr>
              <a:t>Symbolic and artistic expression</a:t>
            </a:r>
          </a:p>
          <a:p>
            <a:pPr lvl="1">
              <a:buFont typeface="Arial" panose="020B0604020202020204" pitchFamily="34" charset="0"/>
              <a:buAutoNum type="arabicPeriod"/>
            </a:pPr>
            <a:r>
              <a:rPr lang="en-US" altLang="en-US">
                <a:ea typeface="ＭＳ Ｐゴシック" panose="020B0600070205080204" pitchFamily="34" charset="-128"/>
              </a:rPr>
              <a:t>Rituals and religion</a:t>
            </a:r>
          </a:p>
          <a:p>
            <a:pPr lvl="2">
              <a:buFont typeface="Arial" panose="020B0604020202020204" pitchFamily="34" charset="0"/>
              <a:buAutoNum type="arabicPeriod"/>
            </a:pPr>
            <a:r>
              <a:rPr lang="en-US" altLang="en-US">
                <a:ea typeface="ＭＳ Ｐゴシック" panose="020B0600070205080204" pitchFamily="34" charset="-128"/>
              </a:rPr>
              <a:t>Burial Practices</a:t>
            </a:r>
          </a:p>
          <a:p>
            <a:pPr lvl="1">
              <a:buFont typeface="Arial" panose="020B0604020202020204" pitchFamily="34" charset="0"/>
              <a:buAutoNum type="arabicPeriod"/>
            </a:pPr>
            <a:r>
              <a:rPr lang="en-US" altLang="en-US" b="1">
                <a:solidFill>
                  <a:srgbClr val="FF0000"/>
                </a:solidFill>
                <a:ea typeface="ＭＳ Ｐゴシック" panose="020B0600070205080204" pitchFamily="34" charset="-128"/>
              </a:rPr>
              <a:t>The Paleolithic period lasted about 2 million years</a:t>
            </a:r>
          </a:p>
        </p:txBody>
      </p:sp>
      <p:sp>
        <p:nvSpPr>
          <p:cNvPr id="43012" name="Text Box 4">
            <a:extLst>
              <a:ext uri="{FF2B5EF4-FFF2-40B4-BE49-F238E27FC236}">
                <a16:creationId xmlns:a16="http://schemas.microsoft.com/office/drawing/2014/main" id="{C47F02C4-D6CE-4D47-9DCF-ADE78190D1B4}"/>
              </a:ext>
            </a:extLst>
          </p:cNvPr>
          <p:cNvSpPr txBox="1">
            <a:spLocks noChangeArrowheads="1"/>
          </p:cNvSpPr>
          <p:nvPr/>
        </p:nvSpPr>
        <p:spPr bwMode="auto">
          <a:xfrm rot="16200000">
            <a:off x="8101014" y="4225926"/>
            <a:ext cx="494823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500"/>
              </a:spcBef>
              <a:buClr>
                <a:schemeClr val="accent1"/>
              </a:buClr>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defRPr>
            </a:lvl1pPr>
            <a:lvl2pPr marL="37931725" indent="-37474525">
              <a:spcBef>
                <a:spcPts val="600"/>
              </a:spcBef>
              <a:buClr>
                <a:schemeClr val="accent1"/>
              </a:buClr>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ts val="600"/>
              </a:spcBef>
              <a:buClr>
                <a:schemeClr val="accent1"/>
              </a:buClr>
              <a:buFont typeface="Arial" panose="020B0604020202020204" pitchFamily="34" charset="0"/>
              <a:buChar char="–"/>
              <a:defRPr>
                <a:solidFill>
                  <a:schemeClr val="tx1"/>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Font typeface="Arial" panose="020B0604020202020204" pitchFamily="34" charset="0"/>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ts val="600"/>
              </a:spcBef>
              <a:spcAft>
                <a:spcPct val="0"/>
              </a:spcAft>
              <a:buClr>
                <a:schemeClr val="accent1"/>
              </a:buClr>
              <a:buFont typeface="Arial" panose="020B0604020202020204" pitchFamily="34" charset="0"/>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ts val="600"/>
              </a:spcBef>
              <a:spcAft>
                <a:spcPct val="0"/>
              </a:spcAft>
              <a:buClr>
                <a:schemeClr val="accent1"/>
              </a:buClr>
              <a:buFont typeface="Arial" panose="020B0604020202020204" pitchFamily="34" charset="0"/>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ts val="600"/>
              </a:spcBef>
              <a:spcAft>
                <a:spcPct val="0"/>
              </a:spcAft>
              <a:buClr>
                <a:schemeClr val="accent1"/>
              </a:buClr>
              <a:buFont typeface="Arial" panose="020B0604020202020204" pitchFamily="34" charset="0"/>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ts val="600"/>
              </a:spcBef>
              <a:spcAft>
                <a:spcPct val="0"/>
              </a:spcAft>
              <a:buClr>
                <a:schemeClr val="accent1"/>
              </a:buClr>
              <a:buFont typeface="Arial" panose="020B0604020202020204" pitchFamily="34" charset="0"/>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ClrTx/>
              <a:buFontTx/>
              <a:buNone/>
            </a:pPr>
            <a:r>
              <a:rPr lang="en-US" altLang="en-US" sz="800">
                <a:solidFill>
                  <a:schemeClr val="bg2"/>
                </a:solidFill>
              </a:rPr>
              <a:t>Copyright © 2009 Pearson Education, Inc. Upper Saddle River, NJ 07458. All rights reserved.</a:t>
            </a:r>
            <a:endParaRPr lang="en-US" altLang="en-US" sz="800"/>
          </a:p>
        </p:txBody>
      </p:sp>
    </p:spTree>
    <p:extLst>
      <p:ext uri="{BB962C8B-B14F-4D97-AF65-F5344CB8AC3E}">
        <p14:creationId xmlns:p14="http://schemas.microsoft.com/office/powerpoint/2010/main" val="3994293866"/>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4">
            <a:extLst>
              <a:ext uri="{FF2B5EF4-FFF2-40B4-BE49-F238E27FC236}">
                <a16:creationId xmlns:a16="http://schemas.microsoft.com/office/drawing/2014/main" id="{EA78CFB6-137B-4C85-A314-43F165A07A99}"/>
              </a:ext>
            </a:extLst>
          </p:cNvPr>
          <p:cNvSpPr>
            <a:spLocks noGrp="1"/>
          </p:cNvSpPr>
          <p:nvPr>
            <p:ph type="title"/>
          </p:nvPr>
        </p:nvSpPr>
        <p:spPr/>
        <p:txBody>
          <a:bodyPr/>
          <a:lstStyle/>
          <a:p>
            <a:pPr eaLnBrk="1" hangingPunct="1"/>
            <a:r>
              <a:rPr lang="en-US" altLang="en-US">
                <a:ea typeface="ＭＳ Ｐゴシック" panose="020B0600070205080204" pitchFamily="34" charset="-128"/>
              </a:rPr>
              <a:t>Venus figurine.</a:t>
            </a:r>
            <a:br>
              <a:rPr lang="en-US" altLang="en-US">
                <a:ea typeface="ＭＳ Ｐゴシック" panose="020B0600070205080204" pitchFamily="34" charset="-128"/>
              </a:rPr>
            </a:br>
            <a:r>
              <a:rPr lang="en-US" altLang="en-US">
                <a:ea typeface="ＭＳ Ｐゴシック" panose="020B0600070205080204" pitchFamily="34" charset="-128"/>
              </a:rPr>
              <a:t>Source: Riedmiller/Caro/Alamy</a:t>
            </a:r>
          </a:p>
        </p:txBody>
      </p:sp>
      <p:pic>
        <p:nvPicPr>
          <p:cNvPr id="38915" name="Picture 4" descr="Photograph of a sculpture of the Woman from Willendorf, sometimes called “Venus,” figurine. It depicts a female with emphasized reproductive features and abdomen." title="Venus figurine.">
            <a:extLst>
              <a:ext uri="{FF2B5EF4-FFF2-40B4-BE49-F238E27FC236}">
                <a16:creationId xmlns:a16="http://schemas.microsoft.com/office/drawing/2014/main" id="{31C288E8-32F8-40CF-ACB9-94F5690EEB7A}"/>
              </a:ext>
            </a:extLst>
          </p:cNvPr>
          <p:cNvPicPr>
            <a:picLocks noChangeAspect="1"/>
          </p:cNvPicPr>
          <p:nvPr/>
        </p:nvPicPr>
        <p:blipFill>
          <a:blip r:embed="rId3"/>
          <a:srcRect/>
          <a:stretch>
            <a:fillRect/>
          </a:stretch>
        </p:blipFill>
        <p:spPr bwMode="auto">
          <a:xfrm>
            <a:off x="4419600" y="609600"/>
            <a:ext cx="33528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0824721"/>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0700DE30-FB97-4918-B36F-5E564C2ADB45}"/>
              </a:ext>
            </a:extLst>
          </p:cNvPr>
          <p:cNvSpPr>
            <a:spLocks noGrp="1"/>
          </p:cNvSpPr>
          <p:nvPr>
            <p:ph type="title"/>
          </p:nvPr>
        </p:nvSpPr>
        <p:spPr/>
        <p:txBody>
          <a:bodyPr/>
          <a:lstStyle/>
          <a:p>
            <a:r>
              <a:rPr lang="en-US" altLang="en-US">
                <a:ea typeface="ＭＳ Ｐゴシック" panose="020B0600070205080204" pitchFamily="34" charset="-128"/>
              </a:rPr>
              <a:t>The Origins and Impact of Agriculture</a:t>
            </a:r>
          </a:p>
        </p:txBody>
      </p:sp>
      <p:sp>
        <p:nvSpPr>
          <p:cNvPr id="49155" name="Rectangle 3">
            <a:extLst>
              <a:ext uri="{FF2B5EF4-FFF2-40B4-BE49-F238E27FC236}">
                <a16:creationId xmlns:a16="http://schemas.microsoft.com/office/drawing/2014/main" id="{0EB71024-C70E-4A15-B35D-032250CA1A16}"/>
              </a:ext>
            </a:extLst>
          </p:cNvPr>
          <p:cNvSpPr>
            <a:spLocks noGrp="1"/>
          </p:cNvSpPr>
          <p:nvPr>
            <p:ph idx="1"/>
          </p:nvPr>
        </p:nvSpPr>
        <p:spPr/>
        <p:txBody>
          <a:bodyPr/>
          <a:lstStyle/>
          <a:p>
            <a:pPr>
              <a:buSzTx/>
              <a:buFont typeface="Arial" panose="020B0604020202020204" pitchFamily="34" charset="0"/>
              <a:buAutoNum type="alphaUcPeriod"/>
              <a:defRPr/>
            </a:pPr>
            <a:r>
              <a:rPr lang="en-US" altLang="en-US" dirty="0">
                <a:ea typeface="ＭＳ Ｐゴシック" panose="020B0600070205080204" pitchFamily="34" charset="-128"/>
              </a:rPr>
              <a:t>The Origins of Farming and Herding</a:t>
            </a:r>
          </a:p>
          <a:p>
            <a:pPr marL="0" indent="0">
              <a:buSzTx/>
              <a:buNone/>
              <a:defRPr/>
            </a:pPr>
            <a:r>
              <a:rPr lang="en-US" dirty="0"/>
              <a:t>The Neolithic period began around 10,000 </a:t>
            </a:r>
            <a:r>
              <a:rPr lang="en-US" cap="small" dirty="0"/>
              <a:t>B.C.E.</a:t>
            </a:r>
            <a:r>
              <a:rPr lang="en-US" dirty="0"/>
              <a:t> and is the period during which humans began farming and herding. </a:t>
            </a:r>
            <a:endParaRPr lang="en-US" altLang="en-US" dirty="0">
              <a:ea typeface="ＭＳ Ｐゴシック" panose="020B0600070205080204" pitchFamily="34" charset="-128"/>
            </a:endParaRPr>
          </a:p>
          <a:p>
            <a:pPr lvl="1">
              <a:buFont typeface="Arial" panose="020B0604020202020204" pitchFamily="34" charset="0"/>
              <a:buAutoNum type="arabicPeriod"/>
              <a:defRPr/>
            </a:pPr>
            <a:r>
              <a:rPr lang="en-US" altLang="en-US" dirty="0">
                <a:solidFill>
                  <a:srgbClr val="FF0000"/>
                </a:solidFill>
                <a:ea typeface="ＭＳ Ｐゴシック" panose="020B0600070205080204" pitchFamily="34" charset="-128"/>
              </a:rPr>
              <a:t>West Asian beginnings</a:t>
            </a:r>
            <a:r>
              <a:rPr lang="en-US" dirty="0">
                <a:solidFill>
                  <a:srgbClr val="FF0000"/>
                </a:solidFill>
              </a:rPr>
              <a:t>10,000 BCE</a:t>
            </a:r>
            <a:endParaRPr lang="en-US" altLang="en-US" dirty="0">
              <a:solidFill>
                <a:srgbClr val="FF0000"/>
              </a:solidFill>
              <a:ea typeface="ＭＳ Ｐゴシック" panose="020B0600070205080204" pitchFamily="34" charset="-128"/>
            </a:endParaRPr>
          </a:p>
          <a:p>
            <a:pPr lvl="1">
              <a:buFont typeface="Arial" panose="020B0604020202020204" pitchFamily="34" charset="0"/>
              <a:buAutoNum type="arabicPeriod"/>
              <a:defRPr/>
            </a:pPr>
            <a:r>
              <a:rPr lang="en-US" altLang="en-US" dirty="0">
                <a:ea typeface="ＭＳ Ｐゴシック" panose="020B0600070205080204" pitchFamily="34" charset="-128"/>
              </a:rPr>
              <a:t>Climate and settled agriculture</a:t>
            </a:r>
          </a:p>
          <a:p>
            <a:pPr lvl="1">
              <a:buFont typeface="Arial" panose="020B0604020202020204" pitchFamily="34" charset="0"/>
              <a:buAutoNum type="arabicPeriod"/>
              <a:defRPr/>
            </a:pPr>
            <a:r>
              <a:rPr lang="en-US" altLang="en-US" dirty="0">
                <a:ea typeface="ＭＳ Ｐゴシック" panose="020B0600070205080204" pitchFamily="34" charset="-128"/>
              </a:rPr>
              <a:t>Settlement, population, and productivity</a:t>
            </a:r>
          </a:p>
          <a:p>
            <a:pPr lvl="1">
              <a:buFont typeface="Arial" panose="020B0604020202020204" pitchFamily="34" charset="0"/>
              <a:buAutoNum type="arabicPeriod"/>
              <a:defRPr/>
            </a:pPr>
            <a:r>
              <a:rPr lang="en-US" altLang="en-US" dirty="0">
                <a:ea typeface="ＭＳ Ｐゴシック" panose="020B0600070205080204" pitchFamily="34" charset="-128"/>
              </a:rPr>
              <a:t>Animal husbandry</a:t>
            </a:r>
          </a:p>
          <a:p>
            <a:pPr lvl="1">
              <a:buFont typeface="Arial" panose="020B0604020202020204" pitchFamily="34" charset="0"/>
              <a:buAutoNum type="arabicPeriod"/>
              <a:defRPr/>
            </a:pPr>
            <a:r>
              <a:rPr lang="en-US" dirty="0"/>
              <a:t>new types of tools</a:t>
            </a:r>
            <a:endParaRPr lang="en-US" altLang="en-US" dirty="0">
              <a:ea typeface="ＭＳ Ｐゴシック" panose="020B0600070205080204" pitchFamily="34" charset="-128"/>
            </a:endParaRPr>
          </a:p>
        </p:txBody>
      </p:sp>
      <p:sp>
        <p:nvSpPr>
          <p:cNvPr id="50180" name="Text Box 4">
            <a:extLst>
              <a:ext uri="{FF2B5EF4-FFF2-40B4-BE49-F238E27FC236}">
                <a16:creationId xmlns:a16="http://schemas.microsoft.com/office/drawing/2014/main" id="{26E595DF-D343-40DD-9C36-4442AD6CCE60}"/>
              </a:ext>
            </a:extLst>
          </p:cNvPr>
          <p:cNvSpPr txBox="1">
            <a:spLocks noChangeArrowheads="1"/>
          </p:cNvSpPr>
          <p:nvPr/>
        </p:nvSpPr>
        <p:spPr bwMode="auto">
          <a:xfrm rot="16200000">
            <a:off x="8101014" y="4225926"/>
            <a:ext cx="494823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500"/>
              </a:spcBef>
              <a:buClr>
                <a:schemeClr val="accent1"/>
              </a:buClr>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defRPr>
            </a:lvl1pPr>
            <a:lvl2pPr marL="37931725" indent="-37474525">
              <a:spcBef>
                <a:spcPts val="600"/>
              </a:spcBef>
              <a:buClr>
                <a:schemeClr val="accent1"/>
              </a:buClr>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ts val="600"/>
              </a:spcBef>
              <a:buClr>
                <a:schemeClr val="accent1"/>
              </a:buClr>
              <a:buFont typeface="Arial" panose="020B0604020202020204" pitchFamily="34" charset="0"/>
              <a:buChar char="–"/>
              <a:defRPr>
                <a:solidFill>
                  <a:schemeClr val="tx1"/>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Font typeface="Arial" panose="020B0604020202020204" pitchFamily="34" charset="0"/>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ts val="600"/>
              </a:spcBef>
              <a:spcAft>
                <a:spcPct val="0"/>
              </a:spcAft>
              <a:buClr>
                <a:schemeClr val="accent1"/>
              </a:buClr>
              <a:buFont typeface="Arial" panose="020B0604020202020204" pitchFamily="34" charset="0"/>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ts val="600"/>
              </a:spcBef>
              <a:spcAft>
                <a:spcPct val="0"/>
              </a:spcAft>
              <a:buClr>
                <a:schemeClr val="accent1"/>
              </a:buClr>
              <a:buFont typeface="Arial" panose="020B0604020202020204" pitchFamily="34" charset="0"/>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ts val="600"/>
              </a:spcBef>
              <a:spcAft>
                <a:spcPct val="0"/>
              </a:spcAft>
              <a:buClr>
                <a:schemeClr val="accent1"/>
              </a:buClr>
              <a:buFont typeface="Arial" panose="020B0604020202020204" pitchFamily="34" charset="0"/>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ts val="600"/>
              </a:spcBef>
              <a:spcAft>
                <a:spcPct val="0"/>
              </a:spcAft>
              <a:buClr>
                <a:schemeClr val="accent1"/>
              </a:buClr>
              <a:buFont typeface="Arial" panose="020B0604020202020204" pitchFamily="34" charset="0"/>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ClrTx/>
              <a:buFontTx/>
              <a:buNone/>
            </a:pPr>
            <a:r>
              <a:rPr lang="en-US" altLang="en-US" sz="800">
                <a:solidFill>
                  <a:schemeClr val="bg2"/>
                </a:solidFill>
              </a:rPr>
              <a:t>Copyright © 2009 Pearson Education, Inc. Upper Saddle River, NJ 07458. All rights reserved.</a:t>
            </a:r>
            <a:endParaRPr lang="en-US" altLang="en-US" sz="800"/>
          </a:p>
        </p:txBody>
      </p:sp>
    </p:spTree>
    <p:extLst>
      <p:ext uri="{BB962C8B-B14F-4D97-AF65-F5344CB8AC3E}">
        <p14:creationId xmlns:p14="http://schemas.microsoft.com/office/powerpoint/2010/main" val="287750002"/>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4">
            <a:extLst>
              <a:ext uri="{FF2B5EF4-FFF2-40B4-BE49-F238E27FC236}">
                <a16:creationId xmlns:a16="http://schemas.microsoft.com/office/drawing/2014/main" id="{09D8A76F-D908-4703-A048-DFF5A88A519F}"/>
              </a:ext>
            </a:extLst>
          </p:cNvPr>
          <p:cNvSpPr>
            <a:spLocks noGrp="1"/>
          </p:cNvSpPr>
          <p:nvPr>
            <p:ph type="title"/>
          </p:nvPr>
        </p:nvSpPr>
        <p:spPr/>
        <p:txBody>
          <a:bodyPr/>
          <a:lstStyle/>
          <a:p>
            <a:pPr eaLnBrk="1" hangingPunct="1"/>
            <a:r>
              <a:rPr lang="en-US" altLang="en-US" b="1">
                <a:ea typeface="ＭＳ Ｐゴシック" panose="020B0600070205080204" pitchFamily="34" charset="-128"/>
              </a:rPr>
              <a:t>MAP 1.3 </a:t>
            </a:r>
            <a:r>
              <a:rPr lang="en-US" altLang="en-US">
                <a:ea typeface="ＭＳ Ｐゴシック" panose="020B0600070205080204" pitchFamily="34" charset="-128"/>
              </a:rPr>
              <a:t>Agriculture Emerges in West Asia, 9000–8000 </a:t>
            </a:r>
            <a:r>
              <a:rPr lang="en-US" altLang="en-US" sz="1200">
                <a:ea typeface="ＭＳ Ｐゴシック" panose="020B0600070205080204" pitchFamily="34" charset="-128"/>
              </a:rPr>
              <a:t>B.C.E.</a:t>
            </a:r>
          </a:p>
        </p:txBody>
      </p:sp>
      <p:pic>
        <p:nvPicPr>
          <p:cNvPr id="46083" name="Picture 3" descr="Map showing the emergence of agriculture through the “Fertile Crescent” of West Asia, 9000–8000 B.C.E." title="MAP 1.3 Agriculture Emerges in West Asia, 9000–8000 B.C.E.">
            <a:extLst>
              <a:ext uri="{FF2B5EF4-FFF2-40B4-BE49-F238E27FC236}">
                <a16:creationId xmlns:a16="http://schemas.microsoft.com/office/drawing/2014/main" id="{170D7A0F-7F2A-4E1E-89C1-2EA136EFDA27}"/>
              </a:ext>
            </a:extLst>
          </p:cNvPr>
          <p:cNvPicPr>
            <a:picLocks noChangeAspect="1"/>
          </p:cNvPicPr>
          <p:nvPr/>
        </p:nvPicPr>
        <p:blipFill>
          <a:blip r:embed="rId3"/>
          <a:srcRect/>
          <a:stretch>
            <a:fillRect/>
          </a:stretch>
        </p:blipFill>
        <p:spPr bwMode="auto">
          <a:xfrm>
            <a:off x="2214564" y="304800"/>
            <a:ext cx="7767637"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400223"/>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FC0C9F7B-1F2E-48C1-99BC-DE73077D62EF}"/>
              </a:ext>
            </a:extLst>
          </p:cNvPr>
          <p:cNvSpPr>
            <a:spLocks noGrp="1"/>
          </p:cNvSpPr>
          <p:nvPr>
            <p:ph type="title"/>
          </p:nvPr>
        </p:nvSpPr>
        <p:spPr/>
        <p:txBody>
          <a:bodyPr/>
          <a:lstStyle/>
          <a:p>
            <a:r>
              <a:rPr lang="en-US" altLang="en-US">
                <a:ea typeface="ＭＳ Ｐゴシック" panose="020B0600070205080204" pitchFamily="34" charset="-128"/>
              </a:rPr>
              <a:t>The Origins and Impact of Agriculture</a:t>
            </a:r>
          </a:p>
        </p:txBody>
      </p:sp>
      <p:sp>
        <p:nvSpPr>
          <p:cNvPr id="54275" name="Rectangle 3">
            <a:extLst>
              <a:ext uri="{FF2B5EF4-FFF2-40B4-BE49-F238E27FC236}">
                <a16:creationId xmlns:a16="http://schemas.microsoft.com/office/drawing/2014/main" id="{59381638-3D78-44AA-B1FE-C4DB0E55AE2D}"/>
              </a:ext>
            </a:extLst>
          </p:cNvPr>
          <p:cNvSpPr>
            <a:spLocks noGrp="1"/>
          </p:cNvSpPr>
          <p:nvPr>
            <p:ph idx="1"/>
          </p:nvPr>
        </p:nvSpPr>
        <p:spPr/>
        <p:txBody>
          <a:bodyPr/>
          <a:lstStyle/>
          <a:p>
            <a:pPr>
              <a:buSzTx/>
              <a:buFont typeface="Arial" panose="020B0604020202020204" pitchFamily="34" charset="0"/>
              <a:buAutoNum type="alphaUcPeriod" startAt="2"/>
            </a:pPr>
            <a:r>
              <a:rPr lang="en-US" altLang="en-US" dirty="0">
                <a:ea typeface="ＭＳ Ｐゴシック" panose="020B0600070205080204" pitchFamily="34" charset="-128"/>
              </a:rPr>
              <a:t>Agricultural Innovation and Expansion</a:t>
            </a:r>
          </a:p>
          <a:p>
            <a:pPr lvl="1">
              <a:buFont typeface="Arial" panose="020B0604020202020204" pitchFamily="34" charset="0"/>
              <a:buAutoNum type="arabicPeriod"/>
            </a:pPr>
            <a:r>
              <a:rPr lang="en-US" altLang="en-US" dirty="0">
                <a:ea typeface="ＭＳ Ｐゴシック" panose="020B0600070205080204" pitchFamily="34" charset="-128"/>
              </a:rPr>
              <a:t>Agricultural diversity and dissemination</a:t>
            </a:r>
          </a:p>
          <a:p>
            <a:pPr lvl="1">
              <a:buFont typeface="Arial" panose="020B0604020202020204" pitchFamily="34" charset="0"/>
              <a:buAutoNum type="arabicPeriod"/>
            </a:pPr>
            <a:r>
              <a:rPr lang="en-US" altLang="en-US" dirty="0">
                <a:ea typeface="ＭＳ Ｐゴシック" panose="020B0600070205080204" pitchFamily="34" charset="-128"/>
              </a:rPr>
              <a:t>Agricultural innovation</a:t>
            </a:r>
          </a:p>
          <a:p>
            <a:pPr lvl="1">
              <a:buFont typeface="Arial" panose="020B0604020202020204" pitchFamily="34" charset="0"/>
              <a:buAutoNum type="arabicPeriod"/>
            </a:pPr>
            <a:r>
              <a:rPr lang="en-US" altLang="en-US" dirty="0">
                <a:ea typeface="ＭＳ Ｐゴシック" panose="020B0600070205080204" pitchFamily="34" charset="-128"/>
              </a:rPr>
              <a:t>Farming and population growth</a:t>
            </a:r>
          </a:p>
          <a:p>
            <a:pPr lvl="1">
              <a:buFont typeface="Arial" panose="020B0604020202020204" pitchFamily="34" charset="0"/>
              <a:buAutoNum type="arabicPeriod"/>
            </a:pPr>
            <a:r>
              <a:rPr lang="en-US" altLang="en-US" dirty="0">
                <a:ea typeface="ＭＳ Ｐゴシック" panose="020B0600070205080204" pitchFamily="34" charset="-128"/>
              </a:rPr>
              <a:t>Farming originated independently in several areas. </a:t>
            </a:r>
          </a:p>
          <a:p>
            <a:pPr lvl="1">
              <a:buFont typeface="Arial" panose="020B0604020202020204" pitchFamily="34" charset="0"/>
              <a:buAutoNum type="arabicPeriod"/>
            </a:pPr>
            <a:r>
              <a:rPr lang="en-US" altLang="en-US" dirty="0">
                <a:solidFill>
                  <a:srgbClr val="FF0000"/>
                </a:solidFill>
                <a:ea typeface="ＭＳ Ｐゴシック" panose="020B0600070205080204" pitchFamily="34" charset="-128"/>
              </a:rPr>
              <a:t>Farming is the defining characteristic of Neolithic culture</a:t>
            </a:r>
          </a:p>
          <a:p>
            <a:pPr lvl="1">
              <a:buFont typeface="Arial" panose="020B0604020202020204" pitchFamily="34" charset="0"/>
              <a:buAutoNum type="arabicPeriod"/>
            </a:pPr>
            <a:r>
              <a:rPr lang="en-US" altLang="en-US" dirty="0">
                <a:solidFill>
                  <a:srgbClr val="FF0000"/>
                </a:solidFill>
                <a:ea typeface="ＭＳ Ｐゴシック" panose="020B0600070205080204" pitchFamily="34" charset="-128"/>
              </a:rPr>
              <a:t>The shift to farming is called a “revolution” because it  brought profound changes</a:t>
            </a:r>
          </a:p>
          <a:p>
            <a:pPr lvl="1">
              <a:buFont typeface="Arial" panose="020B0604020202020204" pitchFamily="34" charset="0"/>
              <a:buAutoNum type="arabicPeriod"/>
            </a:pPr>
            <a:r>
              <a:rPr lang="en-US" altLang="en-US" dirty="0">
                <a:solidFill>
                  <a:srgbClr val="3C1581"/>
                </a:solidFill>
                <a:ea typeface="ＭＳ Ｐゴシック" panose="020B0600070205080204" pitchFamily="34" charset="-128"/>
              </a:rPr>
              <a:t>Grains </a:t>
            </a:r>
            <a:r>
              <a:rPr lang="en-US" altLang="en-US" dirty="0">
                <a:ea typeface="ＭＳ Ｐゴシック" panose="020B0600070205080204" pitchFamily="34" charset="-128"/>
              </a:rPr>
              <a:t>were common to all of the first agricultural systems</a:t>
            </a:r>
            <a:endParaRPr lang="en-US" altLang="en-US" dirty="0">
              <a:solidFill>
                <a:srgbClr val="3C1581"/>
              </a:solidFill>
              <a:ea typeface="ＭＳ Ｐゴシック" panose="020B0600070205080204" pitchFamily="34" charset="-128"/>
            </a:endParaRPr>
          </a:p>
        </p:txBody>
      </p:sp>
      <p:sp>
        <p:nvSpPr>
          <p:cNvPr id="54276" name="Text Box 4">
            <a:extLst>
              <a:ext uri="{FF2B5EF4-FFF2-40B4-BE49-F238E27FC236}">
                <a16:creationId xmlns:a16="http://schemas.microsoft.com/office/drawing/2014/main" id="{9A733037-99FC-4E4D-BD1A-8533B6619423}"/>
              </a:ext>
            </a:extLst>
          </p:cNvPr>
          <p:cNvSpPr txBox="1">
            <a:spLocks noChangeArrowheads="1"/>
          </p:cNvSpPr>
          <p:nvPr/>
        </p:nvSpPr>
        <p:spPr bwMode="auto">
          <a:xfrm rot="16200000">
            <a:off x="8101014" y="4225926"/>
            <a:ext cx="494823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500"/>
              </a:spcBef>
              <a:buClr>
                <a:schemeClr val="accent1"/>
              </a:buClr>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defRPr>
            </a:lvl1pPr>
            <a:lvl2pPr marL="37931725" indent="-37474525">
              <a:spcBef>
                <a:spcPts val="600"/>
              </a:spcBef>
              <a:buClr>
                <a:schemeClr val="accent1"/>
              </a:buClr>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ts val="600"/>
              </a:spcBef>
              <a:buClr>
                <a:schemeClr val="accent1"/>
              </a:buClr>
              <a:buFont typeface="Arial" panose="020B0604020202020204" pitchFamily="34" charset="0"/>
              <a:buChar char="–"/>
              <a:defRPr>
                <a:solidFill>
                  <a:schemeClr val="tx1"/>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Font typeface="Arial" panose="020B0604020202020204" pitchFamily="34" charset="0"/>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ts val="600"/>
              </a:spcBef>
              <a:spcAft>
                <a:spcPct val="0"/>
              </a:spcAft>
              <a:buClr>
                <a:schemeClr val="accent1"/>
              </a:buClr>
              <a:buFont typeface="Arial" panose="020B0604020202020204" pitchFamily="34" charset="0"/>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ts val="600"/>
              </a:spcBef>
              <a:spcAft>
                <a:spcPct val="0"/>
              </a:spcAft>
              <a:buClr>
                <a:schemeClr val="accent1"/>
              </a:buClr>
              <a:buFont typeface="Arial" panose="020B0604020202020204" pitchFamily="34" charset="0"/>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ts val="600"/>
              </a:spcBef>
              <a:spcAft>
                <a:spcPct val="0"/>
              </a:spcAft>
              <a:buClr>
                <a:schemeClr val="accent1"/>
              </a:buClr>
              <a:buFont typeface="Arial" panose="020B0604020202020204" pitchFamily="34" charset="0"/>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ts val="600"/>
              </a:spcBef>
              <a:spcAft>
                <a:spcPct val="0"/>
              </a:spcAft>
              <a:buClr>
                <a:schemeClr val="accent1"/>
              </a:buClr>
              <a:buFont typeface="Arial" panose="020B0604020202020204" pitchFamily="34" charset="0"/>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ClrTx/>
              <a:buFontTx/>
              <a:buNone/>
            </a:pPr>
            <a:r>
              <a:rPr lang="en-US" altLang="en-US" sz="800">
                <a:solidFill>
                  <a:schemeClr val="bg2"/>
                </a:solidFill>
              </a:rPr>
              <a:t>Copyright © 2009 Pearson Education, Inc. Upper Saddle River, NJ 07458. All rights reserved.</a:t>
            </a:r>
            <a:endParaRPr lang="en-US" altLang="en-US" sz="800"/>
          </a:p>
        </p:txBody>
      </p:sp>
    </p:spTree>
    <p:extLst>
      <p:ext uri="{BB962C8B-B14F-4D97-AF65-F5344CB8AC3E}">
        <p14:creationId xmlns:p14="http://schemas.microsoft.com/office/powerpoint/2010/main" val="2784317748"/>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a:extLst>
              <a:ext uri="{FF2B5EF4-FFF2-40B4-BE49-F238E27FC236}">
                <a16:creationId xmlns:a16="http://schemas.microsoft.com/office/drawing/2014/main" id="{CB51E47A-8ECE-4C1A-80C7-9B3D237BE32C}"/>
              </a:ext>
            </a:extLst>
          </p:cNvPr>
          <p:cNvSpPr>
            <a:spLocks noGrp="1"/>
          </p:cNvSpPr>
          <p:nvPr>
            <p:ph type="title"/>
          </p:nvPr>
        </p:nvSpPr>
        <p:spPr/>
        <p:txBody>
          <a:bodyPr/>
          <a:lstStyle/>
          <a:p>
            <a:endParaRPr lang="en-US" altLang="en-US">
              <a:ea typeface="ＭＳ Ｐゴシック" panose="020B0600070205080204" pitchFamily="34" charset="-128"/>
            </a:endParaRPr>
          </a:p>
        </p:txBody>
      </p:sp>
      <p:sp>
        <p:nvSpPr>
          <p:cNvPr id="56323" name="Content Placeholder 2">
            <a:extLst>
              <a:ext uri="{FF2B5EF4-FFF2-40B4-BE49-F238E27FC236}">
                <a16:creationId xmlns:a16="http://schemas.microsoft.com/office/drawing/2014/main" id="{09F1E9E9-2D53-4135-8995-73514D6C4C78}"/>
              </a:ext>
            </a:extLst>
          </p:cNvPr>
          <p:cNvSpPr>
            <a:spLocks noGrp="1"/>
          </p:cNvSpPr>
          <p:nvPr>
            <p:ph idx="1"/>
          </p:nvPr>
        </p:nvSpPr>
        <p:spPr>
          <a:xfrm>
            <a:off x="1981200" y="1524001"/>
            <a:ext cx="8229600" cy="4525963"/>
          </a:xfrm>
        </p:spPr>
        <p:txBody>
          <a:bodyPr/>
          <a:lstStyle/>
          <a:p>
            <a:pPr>
              <a:buSzTx/>
              <a:buFont typeface="Arial" panose="020B0604020202020204" pitchFamily="34" charset="0"/>
              <a:buAutoNum type="alphaUcPeriod"/>
            </a:pPr>
            <a:r>
              <a:rPr lang="en-US" altLang="en-US" dirty="0">
                <a:ea typeface="ＭＳ Ｐゴシック" panose="020B0600070205080204" pitchFamily="34" charset="-128"/>
              </a:rPr>
              <a:t>The influence of West Asia on farming over a large area of Asia, Europe, and Africa is seen in the cultivation of wheat and barley</a:t>
            </a:r>
          </a:p>
        </p:txBody>
      </p:sp>
    </p:spTree>
    <p:extLst>
      <p:ext uri="{BB962C8B-B14F-4D97-AF65-F5344CB8AC3E}">
        <p14:creationId xmlns:p14="http://schemas.microsoft.com/office/powerpoint/2010/main" val="792342114"/>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4">
            <a:extLst>
              <a:ext uri="{FF2B5EF4-FFF2-40B4-BE49-F238E27FC236}">
                <a16:creationId xmlns:a16="http://schemas.microsoft.com/office/drawing/2014/main" id="{0D542D1B-2FF4-44AC-98B8-B4E4C44CF0AC}"/>
              </a:ext>
            </a:extLst>
          </p:cNvPr>
          <p:cNvSpPr>
            <a:spLocks noGrp="1"/>
          </p:cNvSpPr>
          <p:nvPr>
            <p:ph type="title"/>
          </p:nvPr>
        </p:nvSpPr>
        <p:spPr/>
        <p:txBody>
          <a:bodyPr/>
          <a:lstStyle/>
          <a:p>
            <a:pPr eaLnBrk="1" hangingPunct="1"/>
            <a:r>
              <a:rPr lang="en-US" altLang="en-US" b="1">
                <a:ea typeface="ＭＳ Ｐゴシック" panose="020B0600070205080204" pitchFamily="34" charset="-128"/>
              </a:rPr>
              <a:t>MAP 1.4 </a:t>
            </a:r>
            <a:r>
              <a:rPr lang="en-US" altLang="en-US">
                <a:ea typeface="ＭＳ Ｐゴシック" panose="020B0600070205080204" pitchFamily="34" charset="-128"/>
              </a:rPr>
              <a:t>Agriculture Develops and Spreads, 9000 </a:t>
            </a:r>
            <a:r>
              <a:rPr lang="en-US" altLang="en-US" sz="1200">
                <a:ea typeface="ＭＳ Ｐゴシック" panose="020B0600070205080204" pitchFamily="34" charset="-128"/>
              </a:rPr>
              <a:t>B.C.E.</a:t>
            </a:r>
            <a:r>
              <a:rPr lang="en-US" altLang="en-US">
                <a:ea typeface="ＭＳ Ｐゴシック" panose="020B0600070205080204" pitchFamily="34" charset="-128"/>
              </a:rPr>
              <a:t>–1000 </a:t>
            </a:r>
            <a:r>
              <a:rPr lang="en-US" altLang="en-US" sz="1200">
                <a:ea typeface="ＭＳ Ｐゴシック" panose="020B0600070205080204" pitchFamily="34" charset="-128"/>
              </a:rPr>
              <a:t>C.E.</a:t>
            </a:r>
          </a:p>
        </p:txBody>
      </p:sp>
      <p:pic>
        <p:nvPicPr>
          <p:cNvPr id="50179" name="Picture 4" descr="Map showing the development of agriculture and its spread between areas of the globe, 9000 B.C.E.–1000 C.E." title="MAP 1.4 Agriculture Develops and Spreads, 9000 B.C.E.–1000 C.E.">
            <a:extLst>
              <a:ext uri="{FF2B5EF4-FFF2-40B4-BE49-F238E27FC236}">
                <a16:creationId xmlns:a16="http://schemas.microsoft.com/office/drawing/2014/main" id="{FB69A420-359D-4413-9CB1-E9F5AB73D6D2}"/>
              </a:ext>
            </a:extLst>
          </p:cNvPr>
          <p:cNvPicPr>
            <a:picLocks noChangeAspect="1"/>
          </p:cNvPicPr>
          <p:nvPr/>
        </p:nvPicPr>
        <p:blipFill>
          <a:blip r:embed="rId3"/>
          <a:srcRect/>
          <a:stretch>
            <a:fillRect/>
          </a:stretch>
        </p:blipFill>
        <p:spPr bwMode="auto">
          <a:xfrm>
            <a:off x="1981200" y="990600"/>
            <a:ext cx="8229600" cy="418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465268"/>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BB93666C-AFE7-46F7-B681-8E62034759E2}"/>
              </a:ext>
            </a:extLst>
          </p:cNvPr>
          <p:cNvSpPr>
            <a:spLocks noGrp="1"/>
          </p:cNvSpPr>
          <p:nvPr>
            <p:ph type="title"/>
          </p:nvPr>
        </p:nvSpPr>
        <p:spPr/>
        <p:txBody>
          <a:bodyPr/>
          <a:lstStyle/>
          <a:p>
            <a:pPr eaLnBrk="1" hangingPunct="1"/>
            <a:r>
              <a:rPr lang="en-US" altLang="en-US">
                <a:ea typeface="ＭＳ Ｐゴシック" panose="020B0600070205080204" pitchFamily="34" charset="-128"/>
              </a:rPr>
              <a:t>The Origins and Impact of Agriculture</a:t>
            </a:r>
          </a:p>
        </p:txBody>
      </p:sp>
      <p:sp>
        <p:nvSpPr>
          <p:cNvPr id="61443" name="Rectangle 3">
            <a:extLst>
              <a:ext uri="{FF2B5EF4-FFF2-40B4-BE49-F238E27FC236}">
                <a16:creationId xmlns:a16="http://schemas.microsoft.com/office/drawing/2014/main" id="{06A89CC4-5BAD-45D2-8D08-7A7DE79CEA8F}"/>
              </a:ext>
            </a:extLst>
          </p:cNvPr>
          <p:cNvSpPr>
            <a:spLocks noGrp="1"/>
          </p:cNvSpPr>
          <p:nvPr>
            <p:ph idx="1"/>
          </p:nvPr>
        </p:nvSpPr>
        <p:spPr>
          <a:xfrm>
            <a:off x="1981200" y="1600200"/>
            <a:ext cx="8229600" cy="4724400"/>
          </a:xfrm>
        </p:spPr>
        <p:txBody>
          <a:bodyPr/>
          <a:lstStyle/>
          <a:p>
            <a:pPr eaLnBrk="1" hangingPunct="1">
              <a:buSzTx/>
              <a:buFont typeface="Calibri" panose="020F0502020204030204" pitchFamily="34" charset="0"/>
              <a:buAutoNum type="alphaUcPeriod" startAt="4"/>
            </a:pPr>
            <a:r>
              <a:rPr lang="en-US" altLang="en-US">
                <a:ea typeface="ＭＳ Ｐゴシック" panose="020B0600070205080204" pitchFamily="34" charset="-128"/>
              </a:rPr>
              <a:t>Agricultural Society: Village, Family, and Land</a:t>
            </a:r>
          </a:p>
          <a:p>
            <a:pPr lvl="1" eaLnBrk="1" hangingPunct="1">
              <a:buFont typeface="Arial" panose="020B0604020202020204" pitchFamily="34" charset="0"/>
              <a:buAutoNum type="arabicPeriod"/>
            </a:pPr>
            <a:r>
              <a:rPr lang="en-US" altLang="en-US">
                <a:ea typeface="ＭＳ Ｐゴシック" panose="020B0600070205080204" pitchFamily="34" charset="-128"/>
              </a:rPr>
              <a:t>Village life</a:t>
            </a:r>
          </a:p>
          <a:p>
            <a:pPr lvl="2" eaLnBrk="1" hangingPunct="1">
              <a:buFont typeface="Arial" panose="020B0604020202020204" pitchFamily="34" charset="0"/>
              <a:buAutoNum type="arabicPeriod"/>
            </a:pPr>
            <a:r>
              <a:rPr lang="en-US" altLang="en-US">
                <a:ea typeface="ＭＳ Ｐゴシック" panose="020B0600070205080204" pitchFamily="34" charset="-128"/>
              </a:rPr>
              <a:t>generally surrounded by farmland</a:t>
            </a:r>
          </a:p>
          <a:p>
            <a:pPr lvl="1" eaLnBrk="1" hangingPunct="1">
              <a:buFont typeface="Arial" panose="020B0604020202020204" pitchFamily="34" charset="0"/>
              <a:buAutoNum type="arabicPeriod"/>
            </a:pPr>
            <a:r>
              <a:rPr lang="en-US" altLang="en-US">
                <a:ea typeface="ＭＳ Ｐゴシック" panose="020B0600070205080204" pitchFamily="34" charset="-128"/>
              </a:rPr>
              <a:t>Growth and social complexity</a:t>
            </a:r>
          </a:p>
          <a:p>
            <a:pPr lvl="1" eaLnBrk="1" hangingPunct="1">
              <a:buFont typeface="Arial" panose="020B0604020202020204" pitchFamily="34" charset="0"/>
              <a:buAutoNum type="arabicPeriod"/>
            </a:pPr>
            <a:r>
              <a:rPr lang="en-US" altLang="en-US">
                <a:ea typeface="ＭＳ Ｐゴシック" panose="020B0600070205080204" pitchFamily="34" charset="-128"/>
              </a:rPr>
              <a:t>Farming, family, and gender</a:t>
            </a:r>
          </a:p>
          <a:p>
            <a:pPr lvl="2" eaLnBrk="1" hangingPunct="1">
              <a:buFont typeface="Arial" panose="020B0604020202020204" pitchFamily="34" charset="0"/>
              <a:buAutoNum type="arabicPeriod"/>
            </a:pPr>
            <a:r>
              <a:rPr lang="en-US" altLang="en-US" b="1">
                <a:solidFill>
                  <a:srgbClr val="FF0000"/>
                </a:solidFill>
                <a:ea typeface="ＭＳ Ｐゴシック" panose="020B0600070205080204" pitchFamily="34" charset="-128"/>
              </a:rPr>
              <a:t>tending livestock was a common woman’s role in pastoral societies</a:t>
            </a:r>
          </a:p>
          <a:p>
            <a:pPr lvl="2" eaLnBrk="1" hangingPunct="1">
              <a:buFont typeface="Arial" panose="020B0604020202020204" pitchFamily="34" charset="0"/>
              <a:buAutoNum type="arabicPeriod"/>
            </a:pPr>
            <a:r>
              <a:rPr lang="en-US" altLang="en-US" b="1">
                <a:solidFill>
                  <a:srgbClr val="FF0000"/>
                </a:solidFill>
                <a:ea typeface="ＭＳ Ｐゴシック" panose="020B0600070205080204" pitchFamily="34" charset="-128"/>
              </a:rPr>
              <a:t>Society based on the family</a:t>
            </a:r>
          </a:p>
          <a:p>
            <a:pPr lvl="2" eaLnBrk="1" hangingPunct="1">
              <a:buFont typeface="Arial" panose="020B0604020202020204" pitchFamily="34" charset="0"/>
              <a:buAutoNum type="arabicPeriod"/>
            </a:pPr>
            <a:r>
              <a:rPr lang="en-US" altLang="en-US">
                <a:ea typeface="ＭＳ Ｐゴシック" panose="020B0600070205080204" pitchFamily="34" charset="-128"/>
              </a:rPr>
              <a:t>patriarchal societies</a:t>
            </a:r>
            <a:endParaRPr lang="en-US" altLang="en-US" b="1">
              <a:solidFill>
                <a:srgbClr val="FF0000"/>
              </a:solidFill>
              <a:ea typeface="ＭＳ Ｐゴシック" panose="020B0600070205080204" pitchFamily="34" charset="-128"/>
            </a:endParaRPr>
          </a:p>
        </p:txBody>
      </p:sp>
      <p:sp>
        <p:nvSpPr>
          <p:cNvPr id="61444" name="Text Box 4">
            <a:extLst>
              <a:ext uri="{FF2B5EF4-FFF2-40B4-BE49-F238E27FC236}">
                <a16:creationId xmlns:a16="http://schemas.microsoft.com/office/drawing/2014/main" id="{345433A9-DA38-4C68-A9CC-346E600B11DA}"/>
              </a:ext>
            </a:extLst>
          </p:cNvPr>
          <p:cNvSpPr txBox="1">
            <a:spLocks noChangeArrowheads="1"/>
          </p:cNvSpPr>
          <p:nvPr/>
        </p:nvSpPr>
        <p:spPr bwMode="auto">
          <a:xfrm rot="16200000">
            <a:off x="8099425" y="4227513"/>
            <a:ext cx="4948238"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500"/>
              </a:spcBef>
              <a:buClr>
                <a:schemeClr val="accent1"/>
              </a:buClr>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defRPr>
            </a:lvl1pPr>
            <a:lvl2pPr marL="37931725" indent="-37474525">
              <a:spcBef>
                <a:spcPts val="600"/>
              </a:spcBef>
              <a:buClr>
                <a:schemeClr val="accent1"/>
              </a:buClr>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ts val="600"/>
              </a:spcBef>
              <a:buClr>
                <a:schemeClr val="accent1"/>
              </a:buClr>
              <a:buFont typeface="Arial" panose="020B0604020202020204" pitchFamily="34" charset="0"/>
              <a:buChar char="–"/>
              <a:defRPr>
                <a:solidFill>
                  <a:schemeClr val="tx1"/>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Font typeface="Arial" panose="020B0604020202020204" pitchFamily="34" charset="0"/>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ts val="600"/>
              </a:spcBef>
              <a:spcAft>
                <a:spcPct val="0"/>
              </a:spcAft>
              <a:buClr>
                <a:schemeClr val="accent1"/>
              </a:buClr>
              <a:buFont typeface="Arial" panose="020B0604020202020204" pitchFamily="34" charset="0"/>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ts val="600"/>
              </a:spcBef>
              <a:spcAft>
                <a:spcPct val="0"/>
              </a:spcAft>
              <a:buClr>
                <a:schemeClr val="accent1"/>
              </a:buClr>
              <a:buFont typeface="Arial" panose="020B0604020202020204" pitchFamily="34" charset="0"/>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ts val="600"/>
              </a:spcBef>
              <a:spcAft>
                <a:spcPct val="0"/>
              </a:spcAft>
              <a:buClr>
                <a:schemeClr val="accent1"/>
              </a:buClr>
              <a:buFont typeface="Arial" panose="020B0604020202020204" pitchFamily="34" charset="0"/>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ts val="600"/>
              </a:spcBef>
              <a:spcAft>
                <a:spcPct val="0"/>
              </a:spcAft>
              <a:buClr>
                <a:schemeClr val="accent1"/>
              </a:buClr>
              <a:buFont typeface="Arial" panose="020B0604020202020204" pitchFamily="34" charset="0"/>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ClrTx/>
              <a:buFontTx/>
              <a:buNone/>
            </a:pPr>
            <a:r>
              <a:rPr lang="en-US" altLang="en-US" sz="800">
                <a:solidFill>
                  <a:schemeClr val="bg2"/>
                </a:solidFill>
              </a:rPr>
              <a:t>Copyright © 2009 Pearson Education, Inc. Upper Saddle River, NJ 07458. All rights reserved.</a:t>
            </a:r>
            <a:endParaRPr lang="en-US" altLang="en-US" sz="800"/>
          </a:p>
        </p:txBody>
      </p:sp>
    </p:spTree>
    <p:extLst>
      <p:ext uri="{BB962C8B-B14F-4D97-AF65-F5344CB8AC3E}">
        <p14:creationId xmlns:p14="http://schemas.microsoft.com/office/powerpoint/2010/main" val="411061986"/>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a:extLst>
              <a:ext uri="{FF2B5EF4-FFF2-40B4-BE49-F238E27FC236}">
                <a16:creationId xmlns:a16="http://schemas.microsoft.com/office/drawing/2014/main" id="{D84452E2-A5A6-4512-9CD2-F30D8BA97DB5}"/>
              </a:ext>
            </a:extLst>
          </p:cNvPr>
          <p:cNvSpPr>
            <a:spLocks noGrp="1"/>
          </p:cNvSpPr>
          <p:nvPr>
            <p:ph type="title"/>
          </p:nvPr>
        </p:nvSpPr>
        <p:spPr/>
        <p:txBody>
          <a:bodyPr/>
          <a:lstStyle/>
          <a:p>
            <a:endParaRPr lang="en-US" altLang="en-US">
              <a:ea typeface="ＭＳ Ｐゴシック" panose="020B0600070205080204" pitchFamily="34" charset="-128"/>
            </a:endParaRPr>
          </a:p>
        </p:txBody>
      </p:sp>
      <p:sp>
        <p:nvSpPr>
          <p:cNvPr id="63491" name="Content Placeholder 2">
            <a:extLst>
              <a:ext uri="{FF2B5EF4-FFF2-40B4-BE49-F238E27FC236}">
                <a16:creationId xmlns:a16="http://schemas.microsoft.com/office/drawing/2014/main" id="{1EBCBD4E-C399-43CB-ADB6-85E78E8BAD08}"/>
              </a:ext>
            </a:extLst>
          </p:cNvPr>
          <p:cNvSpPr>
            <a:spLocks noGrp="1"/>
          </p:cNvSpPr>
          <p:nvPr>
            <p:ph idx="1"/>
          </p:nvPr>
        </p:nvSpPr>
        <p:spPr/>
        <p:txBody>
          <a:bodyPr/>
          <a:lstStyle/>
          <a:p>
            <a:pPr eaLnBrk="1" hangingPunct="1">
              <a:buSzTx/>
              <a:buFont typeface="Calibri" panose="020F0502020204030204" pitchFamily="34" charset="0"/>
              <a:buAutoNum type="alphaUcPeriod" startAt="4"/>
            </a:pPr>
            <a:r>
              <a:rPr lang="en-US" altLang="en-US">
                <a:ea typeface="ＭＳ Ｐゴシック" panose="020B0600070205080204" pitchFamily="34" charset="-128"/>
              </a:rPr>
              <a:t>The Impact of Agriculture</a:t>
            </a:r>
          </a:p>
          <a:p>
            <a:pPr lvl="1" eaLnBrk="1" hangingPunct="1">
              <a:buFont typeface="Arial" panose="020B0604020202020204" pitchFamily="34" charset="0"/>
              <a:buAutoNum type="arabicPeriod"/>
            </a:pPr>
            <a:r>
              <a:rPr lang="en-US" altLang="en-US">
                <a:ea typeface="ＭＳ Ｐゴシック" panose="020B0600070205080204" pitchFamily="34" charset="-128"/>
              </a:rPr>
              <a:t>The disadvantages of farming</a:t>
            </a:r>
          </a:p>
          <a:p>
            <a:pPr lvl="1" eaLnBrk="1" hangingPunct="1">
              <a:buFont typeface="Arial" panose="020B0604020202020204" pitchFamily="34" charset="0"/>
              <a:buAutoNum type="arabicPeriod"/>
            </a:pPr>
            <a:r>
              <a:rPr lang="en-US" altLang="en-US">
                <a:ea typeface="ＭＳ Ｐゴシック" panose="020B0600070205080204" pitchFamily="34" charset="-128"/>
              </a:rPr>
              <a:t>Surpluses</a:t>
            </a:r>
          </a:p>
          <a:p>
            <a:pPr lvl="1">
              <a:buFont typeface="Arial" panose="020B0604020202020204" pitchFamily="34" charset="0"/>
              <a:buAutoNum type="arabicPeriod"/>
            </a:pPr>
            <a:r>
              <a:rPr lang="en-US" altLang="en-US">
                <a:ea typeface="ＭＳ Ｐゴシック" panose="020B0600070205080204" pitchFamily="34" charset="-128"/>
              </a:rPr>
              <a:t>The slash-and-burn technique benefited farmers only</a:t>
            </a:r>
          </a:p>
          <a:p>
            <a:pPr lvl="1">
              <a:buFont typeface="Arial" panose="020B0604020202020204" pitchFamily="34" charset="0"/>
              <a:buAutoNum type="arabicPeriod"/>
            </a:pPr>
            <a:r>
              <a:rPr lang="en-US" altLang="en-US">
                <a:ea typeface="ＭＳ Ｐゴシック" panose="020B0600070205080204" pitchFamily="34" charset="-128"/>
              </a:rPr>
              <a:t>Squash was grown in Mexico from about 4000 B.C.E</a:t>
            </a:r>
          </a:p>
        </p:txBody>
      </p:sp>
    </p:spTree>
    <p:extLst>
      <p:ext uri="{BB962C8B-B14F-4D97-AF65-F5344CB8AC3E}">
        <p14:creationId xmlns:p14="http://schemas.microsoft.com/office/powerpoint/2010/main" val="3212045153"/>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4">
            <a:extLst>
              <a:ext uri="{FF2B5EF4-FFF2-40B4-BE49-F238E27FC236}">
                <a16:creationId xmlns:a16="http://schemas.microsoft.com/office/drawing/2014/main" id="{BBA52C46-8C61-476F-B98C-563C6FC51E97}"/>
              </a:ext>
            </a:extLst>
          </p:cNvPr>
          <p:cNvSpPr>
            <a:spLocks noGrp="1"/>
          </p:cNvSpPr>
          <p:nvPr>
            <p:ph type="title"/>
          </p:nvPr>
        </p:nvSpPr>
        <p:spPr/>
        <p:txBody>
          <a:bodyPr/>
          <a:lstStyle/>
          <a:p>
            <a:r>
              <a:rPr lang="en-US" altLang="en-US">
                <a:ea typeface="ＭＳ Ｐゴシック" panose="020B0600070205080204" pitchFamily="34" charset="-128"/>
              </a:rPr>
              <a:t>Women and men doing farm work in the Americas.</a:t>
            </a:r>
            <a:br>
              <a:rPr lang="en-US" altLang="en-US">
                <a:ea typeface="ＭＳ Ｐゴシック" panose="020B0600070205080204" pitchFamily="34" charset="-128"/>
              </a:rPr>
            </a:br>
            <a:r>
              <a:rPr lang="en-US" altLang="en-US">
                <a:ea typeface="ＭＳ Ｐゴシック" panose="020B0600070205080204" pitchFamily="34" charset="-128"/>
              </a:rPr>
              <a:t>Source: Library of Congress, Prints &amp; Photographs Division, [LC-DIG-ppmsca-02937]</a:t>
            </a:r>
          </a:p>
        </p:txBody>
      </p:sp>
      <p:pic>
        <p:nvPicPr>
          <p:cNvPr id="56323" name="Picture 3" descr="Illustration of early human men and women using tools to hoe and sowing seeds in the soil." title="Women and men doing farm work in the Americas.">
            <a:extLst>
              <a:ext uri="{FF2B5EF4-FFF2-40B4-BE49-F238E27FC236}">
                <a16:creationId xmlns:a16="http://schemas.microsoft.com/office/drawing/2014/main" id="{B264AC25-25A0-4227-BE09-34D2EB3AAAC7}"/>
              </a:ext>
            </a:extLst>
          </p:cNvPr>
          <p:cNvPicPr>
            <a:picLocks noChangeAspect="1"/>
          </p:cNvPicPr>
          <p:nvPr/>
        </p:nvPicPr>
        <p:blipFill>
          <a:blip r:embed="rId3"/>
          <a:srcRect/>
          <a:stretch>
            <a:fillRect/>
          </a:stretch>
        </p:blipFill>
        <p:spPr bwMode="auto">
          <a:xfrm>
            <a:off x="2500314" y="457200"/>
            <a:ext cx="7191375"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5632073"/>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a:extLst>
              <a:ext uri="{FF2B5EF4-FFF2-40B4-BE49-F238E27FC236}">
                <a16:creationId xmlns:a16="http://schemas.microsoft.com/office/drawing/2014/main" id="{CF71D45C-D6AF-4593-AEBD-D3DA58032A5F}"/>
              </a:ext>
            </a:extLst>
          </p:cNvPr>
          <p:cNvSpPr>
            <a:spLocks noGrp="1"/>
          </p:cNvSpPr>
          <p:nvPr>
            <p:ph type="title"/>
          </p:nvPr>
        </p:nvSpPr>
        <p:spPr/>
        <p:txBody>
          <a:bodyPr/>
          <a:lstStyle/>
          <a:p>
            <a:pPr eaLnBrk="1" hangingPunct="1"/>
            <a:r>
              <a:rPr lang="en-US" altLang="en-US">
                <a:ea typeface="ＭＳ Ｐゴシック" panose="020B0600070205080204" pitchFamily="34" charset="-128"/>
              </a:rPr>
              <a:t>The Emergence of Complex Societies</a:t>
            </a:r>
          </a:p>
        </p:txBody>
      </p:sp>
      <p:sp>
        <p:nvSpPr>
          <p:cNvPr id="67587" name="Rectangle 3">
            <a:extLst>
              <a:ext uri="{FF2B5EF4-FFF2-40B4-BE49-F238E27FC236}">
                <a16:creationId xmlns:a16="http://schemas.microsoft.com/office/drawing/2014/main" id="{EC661FAF-05CA-488C-AC84-AC4A61EE27BD}"/>
              </a:ext>
            </a:extLst>
          </p:cNvPr>
          <p:cNvSpPr>
            <a:spLocks noGrp="1"/>
          </p:cNvSpPr>
          <p:nvPr>
            <p:ph idx="1"/>
          </p:nvPr>
        </p:nvSpPr>
        <p:spPr>
          <a:xfrm>
            <a:off x="1981200" y="1312864"/>
            <a:ext cx="8229600" cy="5176837"/>
          </a:xfrm>
        </p:spPr>
        <p:txBody>
          <a:bodyPr/>
          <a:lstStyle/>
          <a:p>
            <a:pPr eaLnBrk="1" hangingPunct="1">
              <a:buSzTx/>
              <a:buFont typeface="Arial" panose="020B0604020202020204" pitchFamily="34" charset="0"/>
              <a:buAutoNum type="alphaUcPeriod"/>
            </a:pPr>
            <a:r>
              <a:rPr lang="en-US" altLang="en-US">
                <a:ea typeface="ＭＳ Ｐゴシック" panose="020B0600070205080204" pitchFamily="34" charset="-128"/>
              </a:rPr>
              <a:t>Towns, Cities, Occupations, and Religion </a:t>
            </a:r>
          </a:p>
          <a:p>
            <a:pPr lvl="1" eaLnBrk="1" hangingPunct="1">
              <a:buFont typeface="Arial" panose="020B0604020202020204" pitchFamily="34" charset="0"/>
              <a:buAutoNum type="arabicPeriod"/>
            </a:pPr>
            <a:r>
              <a:rPr lang="en-US" altLang="en-US">
                <a:ea typeface="ＭＳ Ｐゴシック" panose="020B0600070205080204" pitchFamily="34" charset="-128"/>
              </a:rPr>
              <a:t>Two Regions: Tigris and Euphrates valleys, Nile River</a:t>
            </a:r>
          </a:p>
          <a:p>
            <a:pPr lvl="1" eaLnBrk="1" hangingPunct="1">
              <a:buFont typeface="Arial" panose="020B0604020202020204" pitchFamily="34" charset="0"/>
              <a:buAutoNum type="arabicPeriod"/>
            </a:pPr>
            <a:r>
              <a:rPr lang="en-US" altLang="en-US" b="1">
                <a:solidFill>
                  <a:srgbClr val="FF0000"/>
                </a:solidFill>
                <a:ea typeface="ＭＳ Ｐゴシック" panose="020B0600070205080204" pitchFamily="34" charset="-128"/>
              </a:rPr>
              <a:t>Towns first emerged in the late Neolithic period</a:t>
            </a:r>
          </a:p>
          <a:p>
            <a:pPr lvl="1" eaLnBrk="1" hangingPunct="1">
              <a:buFont typeface="Arial" panose="020B0604020202020204" pitchFamily="34" charset="0"/>
              <a:buAutoNum type="arabicPeriod"/>
            </a:pPr>
            <a:r>
              <a:rPr lang="en-US" altLang="en-US">
                <a:ea typeface="ＭＳ Ｐゴシック" panose="020B0600070205080204" pitchFamily="34" charset="-128"/>
              </a:rPr>
              <a:t>Surplus food and urbanization</a:t>
            </a:r>
          </a:p>
          <a:p>
            <a:pPr lvl="2" eaLnBrk="1" hangingPunct="1">
              <a:buFont typeface="Arial" panose="020B0604020202020204" pitchFamily="34" charset="0"/>
              <a:buAutoNum type="arabicPeriod"/>
            </a:pPr>
            <a:r>
              <a:rPr lang="en-US" altLang="en-US" b="1">
                <a:solidFill>
                  <a:srgbClr val="FF0000"/>
                </a:solidFill>
                <a:ea typeface="ＭＳ Ｐゴシック" panose="020B0600070205080204" pitchFamily="34" charset="-128"/>
              </a:rPr>
              <a:t>agricultural surplus was a prerequisite to the development of large complex societies</a:t>
            </a:r>
          </a:p>
          <a:p>
            <a:pPr lvl="2" eaLnBrk="1" hangingPunct="1">
              <a:buFont typeface="Arial" panose="020B0604020202020204" pitchFamily="34" charset="0"/>
              <a:buAutoNum type="arabicPeriod"/>
            </a:pPr>
            <a:r>
              <a:rPr lang="en-US" altLang="en-US" b="1">
                <a:solidFill>
                  <a:srgbClr val="FF0000"/>
                </a:solidFill>
                <a:ea typeface="ＭＳ Ｐゴシック" panose="020B0600070205080204" pitchFamily="34" charset="-128"/>
              </a:rPr>
              <a:t>increased food supplies from farming permitted the development of specialized occupations in towns</a:t>
            </a:r>
          </a:p>
          <a:p>
            <a:pPr lvl="2" eaLnBrk="1" hangingPunct="1">
              <a:buFont typeface="Arial" panose="020B0604020202020204" pitchFamily="34" charset="0"/>
              <a:buAutoNum type="arabicPeriod"/>
            </a:pPr>
            <a:r>
              <a:rPr lang="en-US" altLang="en-US" b="1">
                <a:solidFill>
                  <a:srgbClr val="FF0000"/>
                </a:solidFill>
                <a:ea typeface="ＭＳ Ｐゴシック" panose="020B0600070205080204" pitchFamily="34" charset="-128"/>
              </a:rPr>
              <a:t>Çatal Hüyük was settled by 7000 B.C.E., and found in modern Turkey</a:t>
            </a:r>
          </a:p>
          <a:p>
            <a:pPr lvl="1" eaLnBrk="1" hangingPunct="1">
              <a:buFont typeface="Arial" panose="020B0604020202020204" pitchFamily="34" charset="0"/>
              <a:buAutoNum type="arabicPeriod"/>
            </a:pPr>
            <a:r>
              <a:rPr lang="en-US" altLang="en-US">
                <a:ea typeface="ＭＳ Ｐゴシック" panose="020B0600070205080204" pitchFamily="34" charset="-128"/>
              </a:rPr>
              <a:t>Economic specialization</a:t>
            </a:r>
          </a:p>
          <a:p>
            <a:pPr lvl="1" eaLnBrk="1" hangingPunct="1">
              <a:buFont typeface="Arial" panose="020B0604020202020204" pitchFamily="34" charset="0"/>
              <a:buAutoNum type="arabicPeriod"/>
            </a:pPr>
            <a:r>
              <a:rPr lang="en-US" altLang="en-US">
                <a:ea typeface="ＭＳ Ｐゴシック" panose="020B0600070205080204" pitchFamily="34" charset="-128"/>
              </a:rPr>
              <a:t>The growth of organized religion</a:t>
            </a:r>
          </a:p>
          <a:p>
            <a:pPr lvl="1" eaLnBrk="1" hangingPunct="1">
              <a:buFont typeface="Arial" panose="020B0604020202020204" pitchFamily="34" charset="0"/>
              <a:buAutoNum type="arabicPeriod"/>
            </a:pPr>
            <a:r>
              <a:rPr lang="en-US" altLang="en-US">
                <a:ea typeface="ＭＳ Ｐゴシック" panose="020B0600070205080204" pitchFamily="34" charset="-128"/>
              </a:rPr>
              <a:t>Political elites</a:t>
            </a:r>
          </a:p>
        </p:txBody>
      </p:sp>
      <p:sp>
        <p:nvSpPr>
          <p:cNvPr id="67588" name="Text Box 4">
            <a:extLst>
              <a:ext uri="{FF2B5EF4-FFF2-40B4-BE49-F238E27FC236}">
                <a16:creationId xmlns:a16="http://schemas.microsoft.com/office/drawing/2014/main" id="{A988506A-2FFA-4564-B50D-9CD42E1B0093}"/>
              </a:ext>
            </a:extLst>
          </p:cNvPr>
          <p:cNvSpPr txBox="1">
            <a:spLocks noChangeArrowheads="1"/>
          </p:cNvSpPr>
          <p:nvPr/>
        </p:nvSpPr>
        <p:spPr bwMode="auto">
          <a:xfrm rot="16200000">
            <a:off x="8102600" y="4224338"/>
            <a:ext cx="4948238"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500"/>
              </a:spcBef>
              <a:buClr>
                <a:schemeClr val="accent1"/>
              </a:buClr>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defRPr>
            </a:lvl1pPr>
            <a:lvl2pPr marL="37931725" indent="-37474525">
              <a:spcBef>
                <a:spcPts val="600"/>
              </a:spcBef>
              <a:buClr>
                <a:schemeClr val="accent1"/>
              </a:buClr>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ts val="600"/>
              </a:spcBef>
              <a:buClr>
                <a:schemeClr val="accent1"/>
              </a:buClr>
              <a:buFont typeface="Arial" panose="020B0604020202020204" pitchFamily="34" charset="0"/>
              <a:buChar char="–"/>
              <a:defRPr>
                <a:solidFill>
                  <a:schemeClr val="tx1"/>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Font typeface="Arial" panose="020B0604020202020204" pitchFamily="34" charset="0"/>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ts val="600"/>
              </a:spcBef>
              <a:spcAft>
                <a:spcPct val="0"/>
              </a:spcAft>
              <a:buClr>
                <a:schemeClr val="accent1"/>
              </a:buClr>
              <a:buFont typeface="Arial" panose="020B0604020202020204" pitchFamily="34" charset="0"/>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ts val="600"/>
              </a:spcBef>
              <a:spcAft>
                <a:spcPct val="0"/>
              </a:spcAft>
              <a:buClr>
                <a:schemeClr val="accent1"/>
              </a:buClr>
              <a:buFont typeface="Arial" panose="020B0604020202020204" pitchFamily="34" charset="0"/>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ts val="600"/>
              </a:spcBef>
              <a:spcAft>
                <a:spcPct val="0"/>
              </a:spcAft>
              <a:buClr>
                <a:schemeClr val="accent1"/>
              </a:buClr>
              <a:buFont typeface="Arial" panose="020B0604020202020204" pitchFamily="34" charset="0"/>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ts val="600"/>
              </a:spcBef>
              <a:spcAft>
                <a:spcPct val="0"/>
              </a:spcAft>
              <a:buClr>
                <a:schemeClr val="accent1"/>
              </a:buClr>
              <a:buFont typeface="Arial" panose="020B0604020202020204" pitchFamily="34" charset="0"/>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ClrTx/>
              <a:buFontTx/>
              <a:buNone/>
            </a:pPr>
            <a:r>
              <a:rPr lang="en-US" altLang="en-US" sz="800">
                <a:solidFill>
                  <a:schemeClr val="bg2"/>
                </a:solidFill>
              </a:rPr>
              <a:t>Copyright © 2009 Pearson Education, Inc. Upper Saddle River, NJ 07458. All rights reserved.</a:t>
            </a:r>
            <a:endParaRPr lang="en-US" altLang="en-US" sz="800"/>
          </a:p>
        </p:txBody>
      </p:sp>
    </p:spTree>
    <p:extLst>
      <p:ext uri="{BB962C8B-B14F-4D97-AF65-F5344CB8AC3E}">
        <p14:creationId xmlns:p14="http://schemas.microsoft.com/office/powerpoint/2010/main" val="2215780211"/>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a:extLst>
              <a:ext uri="{FF2B5EF4-FFF2-40B4-BE49-F238E27FC236}">
                <a16:creationId xmlns:a16="http://schemas.microsoft.com/office/drawing/2014/main" id="{22775C0D-D484-4AA5-AE5E-10A47920EC18}"/>
              </a:ext>
            </a:extLst>
          </p:cNvPr>
          <p:cNvSpPr>
            <a:spLocks noGrp="1"/>
          </p:cNvSpPr>
          <p:nvPr>
            <p:ph type="title"/>
          </p:nvPr>
        </p:nvSpPr>
        <p:spPr/>
        <p:txBody>
          <a:bodyPr/>
          <a:lstStyle/>
          <a:p>
            <a:pPr eaLnBrk="1" hangingPunct="1"/>
            <a:r>
              <a:rPr lang="en-US" altLang="en-US">
                <a:ea typeface="ＭＳ Ｐゴシック" panose="020B0600070205080204" pitchFamily="34" charset="-128"/>
              </a:rPr>
              <a:t>The Emergence of Complex Societies</a:t>
            </a:r>
          </a:p>
        </p:txBody>
      </p:sp>
      <p:sp>
        <p:nvSpPr>
          <p:cNvPr id="69635" name="Rectangle 3">
            <a:extLst>
              <a:ext uri="{FF2B5EF4-FFF2-40B4-BE49-F238E27FC236}">
                <a16:creationId xmlns:a16="http://schemas.microsoft.com/office/drawing/2014/main" id="{72E461A5-B0AB-404E-AE13-12C35CFFDC46}"/>
              </a:ext>
            </a:extLst>
          </p:cNvPr>
          <p:cNvSpPr>
            <a:spLocks noGrp="1"/>
          </p:cNvSpPr>
          <p:nvPr>
            <p:ph idx="1"/>
          </p:nvPr>
        </p:nvSpPr>
        <p:spPr>
          <a:xfrm>
            <a:off x="1981200" y="1376364"/>
            <a:ext cx="8229600" cy="4948237"/>
          </a:xfrm>
        </p:spPr>
        <p:txBody>
          <a:bodyPr/>
          <a:lstStyle/>
          <a:p>
            <a:pPr eaLnBrk="1" hangingPunct="1">
              <a:buSzTx/>
              <a:buFont typeface="Arial" panose="020B0604020202020204" pitchFamily="34" charset="0"/>
              <a:buAutoNum type="alphaUcPeriod"/>
            </a:pPr>
            <a:r>
              <a:rPr lang="en-US" altLang="en-US">
                <a:ea typeface="ＭＳ Ｐゴシック" panose="020B0600070205080204" pitchFamily="34" charset="-128"/>
              </a:rPr>
              <a:t>States and Civilizations</a:t>
            </a:r>
          </a:p>
          <a:p>
            <a:pPr lvl="1" eaLnBrk="1" hangingPunct="1">
              <a:buFont typeface="Arial" panose="020B0604020202020204" pitchFamily="34" charset="0"/>
              <a:buAutoNum type="arabicPeriod"/>
            </a:pPr>
            <a:r>
              <a:rPr lang="en-US" altLang="en-US">
                <a:ea typeface="ＭＳ Ｐゴシック" panose="020B0600070205080204" pitchFamily="34" charset="-128"/>
              </a:rPr>
              <a:t>Political centralization</a:t>
            </a:r>
          </a:p>
          <a:p>
            <a:pPr lvl="1" eaLnBrk="1" hangingPunct="1">
              <a:buFont typeface="Arial" panose="020B0604020202020204" pitchFamily="34" charset="0"/>
              <a:buAutoNum type="arabicPeriod"/>
            </a:pPr>
            <a:r>
              <a:rPr lang="en-US" altLang="en-US">
                <a:ea typeface="ＭＳ Ｐゴシック" panose="020B0600070205080204" pitchFamily="34" charset="-128"/>
              </a:rPr>
              <a:t>The power of cities</a:t>
            </a:r>
          </a:p>
          <a:p>
            <a:pPr lvl="1" eaLnBrk="1" hangingPunct="1">
              <a:buFont typeface="Arial" panose="020B0604020202020204" pitchFamily="34" charset="0"/>
              <a:buAutoNum type="arabicPeriod"/>
            </a:pPr>
            <a:r>
              <a:rPr lang="en-US" altLang="en-US">
                <a:ea typeface="ＭＳ Ｐゴシック" panose="020B0600070205080204" pitchFamily="34" charset="-128"/>
              </a:rPr>
              <a:t>States: a territory under a central government0</a:t>
            </a:r>
          </a:p>
          <a:p>
            <a:pPr lvl="1" eaLnBrk="1" hangingPunct="1">
              <a:buFont typeface="Arial" panose="020B0604020202020204" pitchFamily="34" charset="0"/>
              <a:buAutoNum type="arabicPeriod"/>
            </a:pPr>
            <a:r>
              <a:rPr lang="en-US" altLang="en-US" b="1">
                <a:solidFill>
                  <a:srgbClr val="FF0000"/>
                </a:solidFill>
                <a:ea typeface="ＭＳ Ｐゴシック" panose="020B0600070205080204" pitchFamily="34" charset="-128"/>
              </a:rPr>
              <a:t>All of the earliest states arose near rivers</a:t>
            </a:r>
          </a:p>
          <a:p>
            <a:pPr lvl="1" eaLnBrk="1" hangingPunct="1">
              <a:buFont typeface="Arial" panose="020B0604020202020204" pitchFamily="34" charset="0"/>
              <a:buAutoNum type="arabicPeriod"/>
            </a:pPr>
            <a:r>
              <a:rPr lang="en-US" altLang="en-US" b="1">
                <a:solidFill>
                  <a:srgbClr val="FF0000"/>
                </a:solidFill>
                <a:ea typeface="ＭＳ Ｐゴシック" panose="020B0600070205080204" pitchFamily="34" charset="-128"/>
              </a:rPr>
              <a:t>In West Asia, civilization first began along the Tigris and Euphrates rivers</a:t>
            </a:r>
          </a:p>
          <a:p>
            <a:pPr lvl="1" eaLnBrk="1" hangingPunct="1">
              <a:buFont typeface="Arial" panose="020B0604020202020204" pitchFamily="34" charset="0"/>
              <a:buAutoNum type="arabicPeriod"/>
            </a:pPr>
            <a:r>
              <a:rPr lang="en-US" altLang="en-US">
                <a:solidFill>
                  <a:srgbClr val="FF0000"/>
                </a:solidFill>
                <a:ea typeface="ＭＳ Ｐゴシック" panose="020B0600070205080204" pitchFamily="34" charset="-128"/>
              </a:rPr>
              <a:t>Çatal Hüyük was settled by 7000 B.C.E., and found in modern Turkey</a:t>
            </a:r>
          </a:p>
          <a:p>
            <a:pPr lvl="1" eaLnBrk="1" hangingPunct="1">
              <a:buFont typeface="Arial" panose="020B0604020202020204" pitchFamily="34" charset="0"/>
              <a:buAutoNum type="arabicPeriod"/>
            </a:pPr>
            <a:r>
              <a:rPr lang="en-US" altLang="en-US">
                <a:ea typeface="ＭＳ Ｐゴシック" panose="020B0600070205080204" pitchFamily="34" charset="-128"/>
              </a:rPr>
              <a:t>Like Çatal Hüyük, Ur and Uruk were among the world’s first cities</a:t>
            </a:r>
            <a:endParaRPr lang="en-US" altLang="en-US" b="1">
              <a:solidFill>
                <a:srgbClr val="FF0000"/>
              </a:solidFill>
              <a:ea typeface="ＭＳ Ｐゴシック" panose="020B0600070205080204" pitchFamily="34" charset="-128"/>
            </a:endParaRPr>
          </a:p>
        </p:txBody>
      </p:sp>
      <p:sp>
        <p:nvSpPr>
          <p:cNvPr id="69636" name="Text Box 4">
            <a:extLst>
              <a:ext uri="{FF2B5EF4-FFF2-40B4-BE49-F238E27FC236}">
                <a16:creationId xmlns:a16="http://schemas.microsoft.com/office/drawing/2014/main" id="{2F546351-1FA9-4170-B9DA-18846048852E}"/>
              </a:ext>
            </a:extLst>
          </p:cNvPr>
          <p:cNvSpPr txBox="1">
            <a:spLocks noChangeArrowheads="1"/>
          </p:cNvSpPr>
          <p:nvPr/>
        </p:nvSpPr>
        <p:spPr bwMode="auto">
          <a:xfrm rot="16200000">
            <a:off x="8102600" y="4224338"/>
            <a:ext cx="4948238"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500"/>
              </a:spcBef>
              <a:buClr>
                <a:schemeClr val="accent1"/>
              </a:buClr>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defRPr>
            </a:lvl1pPr>
            <a:lvl2pPr marL="37931725" indent="-37474525">
              <a:spcBef>
                <a:spcPts val="600"/>
              </a:spcBef>
              <a:buClr>
                <a:schemeClr val="accent1"/>
              </a:buClr>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ts val="600"/>
              </a:spcBef>
              <a:buClr>
                <a:schemeClr val="accent1"/>
              </a:buClr>
              <a:buFont typeface="Arial" panose="020B0604020202020204" pitchFamily="34" charset="0"/>
              <a:buChar char="–"/>
              <a:defRPr>
                <a:solidFill>
                  <a:schemeClr val="tx1"/>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Font typeface="Arial" panose="020B0604020202020204" pitchFamily="34" charset="0"/>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ts val="600"/>
              </a:spcBef>
              <a:spcAft>
                <a:spcPct val="0"/>
              </a:spcAft>
              <a:buClr>
                <a:schemeClr val="accent1"/>
              </a:buClr>
              <a:buFont typeface="Arial" panose="020B0604020202020204" pitchFamily="34" charset="0"/>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ts val="600"/>
              </a:spcBef>
              <a:spcAft>
                <a:spcPct val="0"/>
              </a:spcAft>
              <a:buClr>
                <a:schemeClr val="accent1"/>
              </a:buClr>
              <a:buFont typeface="Arial" panose="020B0604020202020204" pitchFamily="34" charset="0"/>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ts val="600"/>
              </a:spcBef>
              <a:spcAft>
                <a:spcPct val="0"/>
              </a:spcAft>
              <a:buClr>
                <a:schemeClr val="accent1"/>
              </a:buClr>
              <a:buFont typeface="Arial" panose="020B0604020202020204" pitchFamily="34" charset="0"/>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ts val="600"/>
              </a:spcBef>
              <a:spcAft>
                <a:spcPct val="0"/>
              </a:spcAft>
              <a:buClr>
                <a:schemeClr val="accent1"/>
              </a:buClr>
              <a:buFont typeface="Arial" panose="020B0604020202020204" pitchFamily="34" charset="0"/>
              <a:buChar char="•"/>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ClrTx/>
              <a:buFontTx/>
              <a:buNone/>
            </a:pPr>
            <a:r>
              <a:rPr lang="en-US" altLang="en-US" sz="800">
                <a:solidFill>
                  <a:schemeClr val="bg2"/>
                </a:solidFill>
              </a:rPr>
              <a:t>Copyright © 2009 Pearson Education, Inc. Upper Saddle River, NJ 07458. All rights reserved.</a:t>
            </a:r>
            <a:endParaRPr lang="en-US" altLang="en-US" sz="800"/>
          </a:p>
        </p:txBody>
      </p:sp>
    </p:spTree>
    <p:extLst>
      <p:ext uri="{BB962C8B-B14F-4D97-AF65-F5344CB8AC3E}">
        <p14:creationId xmlns:p14="http://schemas.microsoft.com/office/powerpoint/2010/main" val="463408474"/>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a:extLst>
              <a:ext uri="{FF2B5EF4-FFF2-40B4-BE49-F238E27FC236}">
                <a16:creationId xmlns:a16="http://schemas.microsoft.com/office/drawing/2014/main" id="{B5C63C06-29DE-4D7F-BA5D-FE40A2EE1219}"/>
              </a:ext>
            </a:extLst>
          </p:cNvPr>
          <p:cNvSpPr>
            <a:spLocks noGrp="1"/>
          </p:cNvSpPr>
          <p:nvPr>
            <p:ph type="title"/>
          </p:nvPr>
        </p:nvSpPr>
        <p:spPr>
          <a:xfrm>
            <a:off x="2019300" y="182563"/>
            <a:ext cx="8229600" cy="1096962"/>
          </a:xfrm>
        </p:spPr>
        <p:txBody>
          <a:bodyPr/>
          <a:lstStyle/>
          <a:p>
            <a:endParaRPr lang="en-US" altLang="en-US">
              <a:ea typeface="ＭＳ Ｐゴシック" panose="020B0600070205080204" pitchFamily="34" charset="-128"/>
            </a:endParaRPr>
          </a:p>
        </p:txBody>
      </p:sp>
      <p:sp>
        <p:nvSpPr>
          <p:cNvPr id="71683" name="Content Placeholder 2">
            <a:extLst>
              <a:ext uri="{FF2B5EF4-FFF2-40B4-BE49-F238E27FC236}">
                <a16:creationId xmlns:a16="http://schemas.microsoft.com/office/drawing/2014/main" id="{9E7733C4-38D9-4BAB-B467-C73C80597CEA}"/>
              </a:ext>
            </a:extLst>
          </p:cNvPr>
          <p:cNvSpPr>
            <a:spLocks noGrp="1"/>
          </p:cNvSpPr>
          <p:nvPr>
            <p:ph idx="1"/>
          </p:nvPr>
        </p:nvSpPr>
        <p:spPr/>
        <p:txBody>
          <a:bodyPr/>
          <a:lstStyle/>
          <a:p>
            <a:pPr>
              <a:buSzTx/>
              <a:buFont typeface="Arial" panose="020B0604020202020204" pitchFamily="34" charset="0"/>
              <a:buAutoNum type="alphaUcPeriod"/>
            </a:pPr>
            <a:r>
              <a:rPr lang="en-US" altLang="en-US">
                <a:ea typeface="ＭＳ Ｐゴシック" panose="020B0600070205080204" pitchFamily="34" charset="-128"/>
              </a:rPr>
              <a:t>In the first towns, religion became more organized</a:t>
            </a:r>
          </a:p>
          <a:p>
            <a:pPr>
              <a:buSzTx/>
              <a:buFont typeface="Arial" panose="020B0604020202020204" pitchFamily="34" charset="0"/>
              <a:buAutoNum type="alphaUcPeriod"/>
            </a:pPr>
            <a:r>
              <a:rPr lang="en-US" altLang="en-US">
                <a:ea typeface="ＭＳ Ｐゴシック" panose="020B0600070205080204" pitchFamily="34" charset="-128"/>
              </a:rPr>
              <a:t>In Egypt, the first states probably emerged around 4000 BCE</a:t>
            </a:r>
          </a:p>
        </p:txBody>
      </p:sp>
    </p:spTree>
    <p:extLst>
      <p:ext uri="{BB962C8B-B14F-4D97-AF65-F5344CB8AC3E}">
        <p14:creationId xmlns:p14="http://schemas.microsoft.com/office/powerpoint/2010/main" val="1028640761"/>
      </p:ext>
    </p:extLst>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a:extLst>
              <a:ext uri="{FF2B5EF4-FFF2-40B4-BE49-F238E27FC236}">
                <a16:creationId xmlns:a16="http://schemas.microsoft.com/office/drawing/2014/main" id="{550FB670-9C51-4E96-BDDF-BD9C9E00DE8D}"/>
              </a:ext>
            </a:extLst>
          </p:cNvPr>
          <p:cNvSpPr>
            <a:spLocks noGrp="1"/>
          </p:cNvSpPr>
          <p:nvPr>
            <p:ph type="title"/>
          </p:nvPr>
        </p:nvSpPr>
        <p:spPr/>
        <p:txBody>
          <a:bodyPr/>
          <a:lstStyle/>
          <a:p>
            <a:endParaRPr lang="en-US" altLang="en-US">
              <a:ea typeface="ＭＳ Ｐゴシック" panose="020B0600070205080204" pitchFamily="34" charset="-128"/>
            </a:endParaRPr>
          </a:p>
        </p:txBody>
      </p:sp>
      <p:sp>
        <p:nvSpPr>
          <p:cNvPr id="72707" name="Content Placeholder 2">
            <a:extLst>
              <a:ext uri="{FF2B5EF4-FFF2-40B4-BE49-F238E27FC236}">
                <a16:creationId xmlns:a16="http://schemas.microsoft.com/office/drawing/2014/main" id="{EA67308D-661D-4B79-9D5F-A94115640BA6}"/>
              </a:ext>
            </a:extLst>
          </p:cNvPr>
          <p:cNvSpPr>
            <a:spLocks noGrp="1"/>
          </p:cNvSpPr>
          <p:nvPr>
            <p:ph idx="1"/>
          </p:nvPr>
        </p:nvSpPr>
        <p:spPr/>
        <p:txBody>
          <a:bodyPr/>
          <a:lstStyle/>
          <a:p>
            <a:pPr marL="0" indent="0">
              <a:buSzTx/>
              <a:buNone/>
            </a:pPr>
            <a:r>
              <a:rPr lang="en-US" altLang="en-US" sz="2400" dirty="0">
                <a:ea typeface="ＭＳ Ｐゴシック" panose="020B0600070205080204" pitchFamily="34" charset="-128"/>
              </a:rPr>
              <a:t>The advent of agriculture was a fundamental shift in human social development. The formation of permanent settlements led to the creation of ever more complex communities. As these settlements grew, social and economic specialization emerged along with political centralization. </a:t>
            </a:r>
          </a:p>
          <a:p>
            <a:pPr marL="0" indent="0">
              <a:buSzTx/>
              <a:buNone/>
            </a:pPr>
            <a:r>
              <a:rPr lang="en-US" altLang="en-US" sz="2400" dirty="0">
                <a:ea typeface="ＭＳ Ｐゴシック" panose="020B0600070205080204" pitchFamily="34" charset="-128"/>
              </a:rPr>
              <a:t>It is not too much to say that agriculture was the necessary precondition for the development of civilization. The rise of agriculture did not put an end to nomadic societies. However, henceforth, human history would be dominated by complex, regional societies and the connections and conflicts between them.</a:t>
            </a:r>
          </a:p>
          <a:p>
            <a:pPr marL="0" indent="0">
              <a:buSzTx/>
              <a:buNone/>
            </a:pPr>
            <a:endParaRPr lang="en-US" altLang="en-US" dirty="0">
              <a:ea typeface="ＭＳ Ｐゴシック" panose="020B0600070205080204" pitchFamily="34" charset="-128"/>
            </a:endParaRPr>
          </a:p>
        </p:txBody>
      </p:sp>
    </p:spTree>
    <p:extLst>
      <p:ext uri="{BB962C8B-B14F-4D97-AF65-F5344CB8AC3E}">
        <p14:creationId xmlns:p14="http://schemas.microsoft.com/office/powerpoint/2010/main" val="732466113"/>
      </p:ext>
    </p:extLst>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4">
            <a:extLst>
              <a:ext uri="{FF2B5EF4-FFF2-40B4-BE49-F238E27FC236}">
                <a16:creationId xmlns:a16="http://schemas.microsoft.com/office/drawing/2014/main" id="{490DAB14-F7AA-459A-B65A-1F2C5826F2DB}"/>
              </a:ext>
            </a:extLst>
          </p:cNvPr>
          <p:cNvSpPr>
            <a:spLocks noGrp="1"/>
          </p:cNvSpPr>
          <p:nvPr>
            <p:ph type="title"/>
          </p:nvPr>
        </p:nvSpPr>
        <p:spPr/>
        <p:txBody>
          <a:bodyPr/>
          <a:lstStyle/>
          <a:p>
            <a:pPr eaLnBrk="1" hangingPunct="1"/>
            <a:r>
              <a:rPr lang="en-US" altLang="en-US" b="1">
                <a:ea typeface="ＭＳ Ｐゴシック" panose="020B0600070205080204" pitchFamily="34" charset="-128"/>
              </a:rPr>
              <a:t>MAP 1.5 </a:t>
            </a:r>
            <a:r>
              <a:rPr lang="en-US" altLang="en-US">
                <a:ea typeface="ＭＳ Ｐゴシック" panose="020B0600070205080204" pitchFamily="34" charset="-128"/>
              </a:rPr>
              <a:t>Early States and Civilizations Emerge in River Valleys, 4000–2000 </a:t>
            </a:r>
            <a:r>
              <a:rPr lang="en-US" altLang="en-US" sz="1200">
                <a:ea typeface="ＭＳ Ｐゴシック" panose="020B0600070205080204" pitchFamily="34" charset="-128"/>
              </a:rPr>
              <a:t>B.C.E.</a:t>
            </a:r>
          </a:p>
        </p:txBody>
      </p:sp>
      <p:pic>
        <p:nvPicPr>
          <p:cNvPr id="61443" name="Picture 3" descr="Map of the early states and civilizations in river valley areas, 4000–2000 B.C.E. Early cities and the extent of their cultural and commercial connections are highlighted." title="MAP 1.5 Early States and Civilizations Emerge in River Valleys, 4000–2000 B.C.E.">
            <a:extLst>
              <a:ext uri="{FF2B5EF4-FFF2-40B4-BE49-F238E27FC236}">
                <a16:creationId xmlns:a16="http://schemas.microsoft.com/office/drawing/2014/main" id="{848182D5-3CD2-4A38-B7AA-99752D66B93B}"/>
              </a:ext>
            </a:extLst>
          </p:cNvPr>
          <p:cNvPicPr>
            <a:picLocks noChangeAspect="1"/>
          </p:cNvPicPr>
          <p:nvPr/>
        </p:nvPicPr>
        <p:blipFill>
          <a:blip r:embed="rId3"/>
          <a:srcRect/>
          <a:stretch>
            <a:fillRect/>
          </a:stretch>
        </p:blipFill>
        <p:spPr bwMode="auto">
          <a:xfrm>
            <a:off x="2152650" y="381000"/>
            <a:ext cx="78867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2447686"/>
      </p:ext>
    </p:extLst>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4">
            <a:extLst>
              <a:ext uri="{FF2B5EF4-FFF2-40B4-BE49-F238E27FC236}">
                <a16:creationId xmlns:a16="http://schemas.microsoft.com/office/drawing/2014/main" id="{B662359F-56BE-4DC9-9D87-871EFEF695A7}"/>
              </a:ext>
            </a:extLst>
          </p:cNvPr>
          <p:cNvSpPr>
            <a:spLocks noGrp="1"/>
          </p:cNvSpPr>
          <p:nvPr>
            <p:ph type="title"/>
          </p:nvPr>
        </p:nvSpPr>
        <p:spPr>
          <a:xfrm>
            <a:off x="4038600" y="2879726"/>
            <a:ext cx="4114800" cy="1096963"/>
          </a:xfrm>
        </p:spPr>
        <p:txBody>
          <a:bodyPr/>
          <a:lstStyle/>
          <a:p>
            <a:r>
              <a:rPr lang="en-US" altLang="en-US">
                <a:ea typeface="ＭＳ Ｐゴシック" panose="020B0600070205080204" pitchFamily="34" charset="-128"/>
              </a:rPr>
              <a:t>Key Dates and Developments</a:t>
            </a:r>
            <a:br>
              <a:rPr lang="en-US" altLang="en-US">
                <a:ea typeface="ＭＳ Ｐゴシック" panose="020B0600070205080204" pitchFamily="34" charset="-128"/>
              </a:rPr>
            </a:br>
            <a:r>
              <a:rPr lang="en-US" altLang="en-US">
                <a:ea typeface="ＭＳ Ｐゴシック" panose="020B0600070205080204" pitchFamily="34" charset="-128"/>
              </a:rPr>
              <a:t>Paleolithic Period/Pleistocene Epoch Neolithic Period 2,000,000–12,000 years ago</a:t>
            </a:r>
          </a:p>
        </p:txBody>
      </p:sp>
      <p:pic>
        <p:nvPicPr>
          <p:cNvPr id="63491" name="Picture 4" descr="This is a chronology featuring key dates and developments from the Paleolithic Period/Pleistocene Epoch and Neolithic Period, 2,000,000–12,000 years ago. It includes the following highlights:&#10;by 2,000,000 years ago, Early hominids use stone tools.&#10;by 1,800,000 years ago, Early hominids migrate from Africa to Asia&#10;by 800,000 years ago Early hominids migrate to Europe&#10;by 200,000–150,000 years ago, Modern humans (Homo sapiens) emerge in Africa&#10;by 100,000 years ago Humans in Africa fish, mine, and carve symbols&#10;by 100,000 years ago Humans begin to inhabit Eurasia&#10;by 50,000 years ago Humans migrate to Australia&#10;by 35,000–10,000 years ago, Humans produce cave art in Australia, Africa, Europe, South America&#10;by 12,000 years ago, (10,000 B.C.E.) Humans migrate to the Americas&#10;by 9000 B.C.E. Farming begins in West Asia&#10;by 8000 B.C.E. Farming begins in the African Sudan&#10;by 7000 B.C.E. Farming begins in India, China, New Guinea, and Mexico&#10;by 7000 B.C.E. Towns emerge in West Asia&#10;by 6000 B.C.E. Farming begins in Egypt and Europe&#10;by 3500 B.C.E. Farming begins in Peru&#10;by 3000 B.C.E. Cities and states emerge in West Asia and Egypt" title="Key Dates and Developments">
            <a:extLst>
              <a:ext uri="{FF2B5EF4-FFF2-40B4-BE49-F238E27FC236}">
                <a16:creationId xmlns:a16="http://schemas.microsoft.com/office/drawing/2014/main" id="{9459BB2F-FAEE-4155-8016-9B81B83E105E}"/>
              </a:ext>
            </a:extLst>
          </p:cNvPr>
          <p:cNvPicPr>
            <a:picLocks noChangeAspect="1"/>
          </p:cNvPicPr>
          <p:nvPr/>
        </p:nvPicPr>
        <p:blipFill>
          <a:blip r:embed="rId3"/>
          <a:srcRect/>
          <a:stretch>
            <a:fillRect/>
          </a:stretch>
        </p:blipFill>
        <p:spPr bwMode="auto">
          <a:xfrm>
            <a:off x="1524000" y="273050"/>
            <a:ext cx="9144000" cy="597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9002812"/>
      </p:ext>
    </p:extLst>
  </p:cSld>
  <p:clrMapOvr>
    <a:masterClrMapping/>
  </p:clrMapOvr>
  <p:transition spd="slow"/>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TotalTime>
  <Words>1238</Words>
  <Application>Microsoft Office PowerPoint</Application>
  <PresentationFormat>Widescreen</PresentationFormat>
  <Paragraphs>159</Paragraphs>
  <Slides>27</Slides>
  <Notes>18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ＭＳ Ｐゴシック</vt:lpstr>
      <vt:lpstr>Arial</vt:lpstr>
      <vt:lpstr>Calibri</vt:lpstr>
      <vt:lpstr>Calibri Light</vt:lpstr>
      <vt:lpstr>Verdana</vt:lpstr>
      <vt:lpstr>Office Theme</vt:lpstr>
      <vt:lpstr>The Emergence of Human Societies to 3000 B.C.E. </vt:lpstr>
      <vt:lpstr>Why Study History</vt:lpstr>
      <vt:lpstr>Interpretations of History</vt:lpstr>
      <vt:lpstr>Our Earliest Ancestors</vt:lpstr>
      <vt:lpstr>PowerPoint Presentation</vt:lpstr>
      <vt:lpstr>Early hominid tools. What is cultural adaptation, and why was it important in hominid development? Source: Howard S. Friedman/Pearson Education</vt:lpstr>
      <vt:lpstr>Depiction of hominid foragers. Source: Visual Arts Library (London)/The Art Gallery Collection/Alamy</vt:lpstr>
      <vt:lpstr>Our Earliest Ancestors</vt:lpstr>
      <vt:lpstr>PowerPoint Presentation</vt:lpstr>
      <vt:lpstr>MAP 1.1 The Great Ice Age, 2,000,000–8000 B.C.E.</vt:lpstr>
      <vt:lpstr>MAP 1.2 Humans Inhabit the Continents, 200,000–10,000 B.C.E.</vt:lpstr>
      <vt:lpstr>Our Earliest Ancestors</vt:lpstr>
      <vt:lpstr>Venus figurine. Source: Riedmiller/Caro/Alamy</vt:lpstr>
      <vt:lpstr>The Origins and Impact of Agriculture</vt:lpstr>
      <vt:lpstr>MAP 1.3 Agriculture Emerges in West Asia, 9000–8000 B.C.E.</vt:lpstr>
      <vt:lpstr>The Origins and Impact of Agriculture</vt:lpstr>
      <vt:lpstr>PowerPoint Presentation</vt:lpstr>
      <vt:lpstr>MAP 1.4 Agriculture Develops and Spreads, 9000 B.C.E.–1000 C.E.</vt:lpstr>
      <vt:lpstr>The Origins and Impact of Agriculture</vt:lpstr>
      <vt:lpstr>PowerPoint Presentation</vt:lpstr>
      <vt:lpstr>Women and men doing farm work in the Americas. Source: Library of Congress, Prints &amp; Photographs Division, [LC-DIG-ppmsca-02937]</vt:lpstr>
      <vt:lpstr>The Emergence of Complex Societies</vt:lpstr>
      <vt:lpstr>The Emergence of Complex Societies</vt:lpstr>
      <vt:lpstr>PowerPoint Presentation</vt:lpstr>
      <vt:lpstr>PowerPoint Presentation</vt:lpstr>
      <vt:lpstr>MAP 1.5 Early States and Civilizations Emerge in River Valleys, 4000–2000 B.C.E.</vt:lpstr>
      <vt:lpstr>Key Dates and Developments Paleolithic Period/Pleistocene Epoch Neolithic Period 2,000,000–12,000 years ago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Emergence of Human Societies to 3000 B.C.E.</dc:title>
  <dc:creator>Doc W</dc:creator>
  <cp:lastModifiedBy>Doc W</cp:lastModifiedBy>
  <cp:revision>2</cp:revision>
  <dcterms:created xsi:type="dcterms:W3CDTF">2018-05-10T15:06:57Z</dcterms:created>
  <dcterms:modified xsi:type="dcterms:W3CDTF">2018-05-10T15:20:23Z</dcterms:modified>
</cp:coreProperties>
</file>